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6858000" cx="12192000"/>
  <p:notesSz cx="6858000" cy="9144000"/>
  <p:embeddedFontLst>
    <p:embeddedFont>
      <p:font typeface="Roboto"/>
      <p:regular r:id="rId36"/>
      <p:bold r:id="rId37"/>
      <p:italic r:id="rId38"/>
      <p:boldItalic r:id="rId39"/>
    </p:embeddedFont>
    <p:embeddedFont>
      <p:font typeface="Abril Fatface"/>
      <p:regular r:id="rId40"/>
    </p:embeddedFont>
    <p:embeddedFont>
      <p:font typeface="Fira Sans Extra Condensed Medium"/>
      <p:regular r:id="rId41"/>
      <p:bold r:id="rId42"/>
      <p:italic r:id="rId43"/>
      <p:boldItalic r:id="rId44"/>
    </p:embeddedFont>
    <p:embeddedFont>
      <p:font typeface="Comfortaa Medium"/>
      <p:regular r:id="rId45"/>
      <p:bold r:id="rId46"/>
    </p:embeddedFont>
    <p:embeddedFont>
      <p:font typeface="Comfortaa"/>
      <p:regular r:id="rId47"/>
      <p:bold r:id="rId48"/>
    </p:embeddedFont>
    <p:embeddedFont>
      <p:font typeface="Century Gothic"/>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672">
          <p15:clr>
            <a:srgbClr val="A4A3A4"/>
          </p15:clr>
        </p15:guide>
        <p15:guide id="3" pos="7008">
          <p15:clr>
            <a:srgbClr val="A4A3A4"/>
          </p15:clr>
        </p15:guide>
        <p15:guide id="4" orient="horz" pos="1824">
          <p15:clr>
            <a:srgbClr val="A4A3A4"/>
          </p15:clr>
        </p15:guide>
      </p15:sldGuideLst>
    </p:ext>
    <p:ext uri="http://customooxmlschemas.google.com/">
      <go:slidesCustomData xmlns:go="http://customooxmlschemas.google.com/" r:id="rId53" roundtripDataSignature="AMtx7mirnFSppdoZhV7RX1910HW8178qM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6763457-6B62-470C-BAE5-D752760AC393}">
  <a:tblStyle styleId="{36763457-6B62-470C-BAE5-D752760AC393}"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F0F9"/>
          </a:solidFill>
        </a:fill>
      </a:tcStyle>
    </a:wholeTbl>
    <a:band1H>
      <a:tcTxStyle b="off" i="off"/>
      <a:tcStyle>
        <a:fill>
          <a:solidFill>
            <a:srgbClr val="CAE0F3"/>
          </a:solidFill>
        </a:fill>
      </a:tcStyle>
    </a:band1H>
    <a:band2H>
      <a:tcTxStyle b="off" i="off"/>
    </a:band2H>
    <a:band1V>
      <a:tcTxStyle b="off" i="off"/>
      <a:tcStyle>
        <a:fill>
          <a:solidFill>
            <a:srgbClr val="CAE0F3"/>
          </a:solidFill>
        </a:fill>
      </a:tcStyle>
    </a:band1V>
    <a:band2V>
      <a:tcTxStyle b="off" i="off"/>
    </a:band2V>
    <a:lastCol>
      <a:tcTxStyle b="on" i="off">
        <a:font>
          <a:latin typeface="Arial"/>
          <a:ea typeface="Arial"/>
          <a:cs typeface="Arial"/>
        </a:font>
        <a:schemeClr val="lt1"/>
      </a:tcTxStyle>
      <a:tcStyle>
        <a:fill>
          <a:solidFill>
            <a:schemeClr val="accent5"/>
          </a:solidFill>
        </a:fill>
      </a:tcStyle>
    </a:lastCol>
    <a:firstCol>
      <a:tcTxStyle b="on" i="off">
        <a:font>
          <a:latin typeface="Arial"/>
          <a:ea typeface="Arial"/>
          <a:cs typeface="Arial"/>
        </a:font>
        <a:schemeClr val="lt1"/>
      </a:tcTxStyle>
      <a:tcStyle>
        <a:fill>
          <a:solidFill>
            <a:schemeClr val="accent5"/>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5"/>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5"/>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672"/>
        <p:guide pos="7008"/>
        <p:guide pos="1824"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brilFatface-regular.fntdata"/><Relationship Id="rId42" Type="http://schemas.openxmlformats.org/officeDocument/2006/relationships/font" Target="fonts/FiraSansExtraCondensedMedium-bold.fntdata"/><Relationship Id="rId41" Type="http://schemas.openxmlformats.org/officeDocument/2006/relationships/font" Target="fonts/FiraSansExtraCondensedMedium-regular.fntdata"/><Relationship Id="rId44" Type="http://schemas.openxmlformats.org/officeDocument/2006/relationships/font" Target="fonts/FiraSansExtraCondensedMedium-boldItalic.fntdata"/><Relationship Id="rId43" Type="http://schemas.openxmlformats.org/officeDocument/2006/relationships/font" Target="fonts/FiraSansExtraCondensedMedium-italic.fntdata"/><Relationship Id="rId46" Type="http://schemas.openxmlformats.org/officeDocument/2006/relationships/font" Target="fonts/ComfortaaMedium-bold.fntdata"/><Relationship Id="rId45" Type="http://schemas.openxmlformats.org/officeDocument/2006/relationships/font" Target="fonts/ComfortaaMedium-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Comfortaa-bold.fntdata"/><Relationship Id="rId47" Type="http://schemas.openxmlformats.org/officeDocument/2006/relationships/font" Target="fonts/Comfortaa-regular.fntdata"/><Relationship Id="rId49" Type="http://schemas.openxmlformats.org/officeDocument/2006/relationships/font" Target="fonts/CenturyGothic-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Roboto-bold.fntdata"/><Relationship Id="rId36" Type="http://schemas.openxmlformats.org/officeDocument/2006/relationships/font" Target="fonts/Roboto-regular.fntdata"/><Relationship Id="rId39" Type="http://schemas.openxmlformats.org/officeDocument/2006/relationships/font" Target="fonts/Roboto-boldItalic.fntdata"/><Relationship Id="rId38" Type="http://schemas.openxmlformats.org/officeDocument/2006/relationships/font" Target="fonts/Roboto-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CenturyGothic-italic.fntdata"/><Relationship Id="rId50" Type="http://schemas.openxmlformats.org/officeDocument/2006/relationships/font" Target="fonts/CenturyGothic-bold.fntdata"/><Relationship Id="rId53" Type="http://customschemas.google.com/relationships/presentationmetadata" Target="metadata"/><Relationship Id="rId52" Type="http://schemas.openxmlformats.org/officeDocument/2006/relationships/font" Target="fonts/CenturyGothic-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shein.com/ar-en/Return-Policy-a-281.html"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bdpost.com/how-to-contact-shein-customer-service/"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co.org.uk/for-organisations/guide-to-data-protection/guide-to-the-general-data-protection-regulation-gdpr/principles/" TargetMode="External"/><Relationship Id="rId3" Type="http://schemas.openxmlformats.org/officeDocument/2006/relationships/hyperlink" Target="https://www.reuters.com/business/retail-consumer/exclusive-chinese-retailer-shein-lacks-disclosures-made-false-statements-about-2021-08-06/"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 name="Google Shape;15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160" name="Google Shape;160;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1cbccfa2f5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g11cbccfa2f5_0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95" name="Google Shape;295;g11cbccfa2f5_0_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302625670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302625670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g1302625670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9" name="Google Shape;33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 name="Google Shape;347;p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rPr lang="en-US"/>
              <a:t>All the other layers like application layer and storage layer will not change. Only the internal services will have changes incorporated such as the chatbot service is improvised and is integrated with whatsapp and messenger.The size recommendation will be integrated within the internal services. The external services like vendors and mall facilities will work with Shein to install the secured return lockers in the mall.</a:t>
            </a:r>
            <a:endParaRPr/>
          </a:p>
        </p:txBody>
      </p:sp>
      <p:sp>
        <p:nvSpPr>
          <p:cNvPr id="348" name="Google Shape;348;p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2" name="Google Shape;412;p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413" name="Google Shape;413;p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300068a875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9" name="Google Shape;419;g1300068a875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800"/>
              <a:buFont typeface="Calibri"/>
              <a:buNone/>
            </a:pPr>
            <a:r>
              <a:t/>
            </a:r>
            <a:endParaRPr sz="8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9" name="Google Shape;439;p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rPr lang="en-US" sz="900"/>
              <a:t>In the change management process - changes would include the set up of  “return lockers”, the use of NLP to automate and enhanced existing customer support engine and also the use of AI and ML models for personalized size recommendations. The resources required for this change would include infrastructure such as hardware and software tools,  human resources who are proficient in ML, NLP, local vendors who can build secured lockers as well as Mall facilities. In order to adapt to these changes, we need to have employee training programs so that employees are informed and trained with new internal process and software changes. In addition to this we will also require to have customer awareness campaigns to inform them on the return lockers policy so that customers are well aware of the changes. Some of the challenges with regards to these changes would include lack of knowledge in terms of usage of new technologies, high cost involvement when setting up return lockers in mall facilities and resistance to changes as employees have to relearn and adopt to new changes. Next slide</a:t>
            </a:r>
            <a:endParaRPr sz="900"/>
          </a:p>
        </p:txBody>
      </p:sp>
      <p:sp>
        <p:nvSpPr>
          <p:cNvPr id="440" name="Google Shape;440;p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7" name="Google Shape;447;p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rPr lang="en-US" sz="1000"/>
              <a:t>ADKAR model can be adopted by Shein to tackle challenges with respect to implementation of changes. What shein could do is to announce changes to employees ahead of time and prepare them well for the changes. When explaining on the changes, the management should communicate the pain points that they currently facing, rationale behind implementing the changes and potential benefits that they can gain from the change. From this, employees can be given opportunities to ask questions and make suggestions to the changes. From there, employees can be trained to adopt to the changes and schedule practice runs before change is implemented. Once changes are implemented, Shein can reinforce the change by monitoring the change over time and use positive feedback to encourage employees to keep up with the new process. Next slide</a:t>
            </a:r>
            <a:endParaRPr sz="1000"/>
          </a:p>
        </p:txBody>
      </p:sp>
      <p:sp>
        <p:nvSpPr>
          <p:cNvPr id="448" name="Google Shape;448;p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5" name="Google Shape;455;p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rPr lang="en-US" sz="1000"/>
              <a:t>This shows the comparison of Shein`s current state and Future state for Returns. As we can see from the current state, customer requires to receive return ID after submitting return request and then customers have to return the clothing item by themselves at their own cost to get the refund. In future state, with the secured return locker, there would be a return label generated and customers can locate nearest drop-off site to drop of their items in Return locker. Next slide please</a:t>
            </a:r>
            <a:endParaRPr sz="1000"/>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US"/>
              <a:t>Reference: </a:t>
            </a:r>
            <a:r>
              <a:rPr lang="en-US" u="sng">
                <a:solidFill>
                  <a:schemeClr val="hlink"/>
                </a:solidFill>
                <a:hlinkClick r:id="rId2"/>
              </a:rPr>
              <a:t>https://m.shein.com/ar-en/Return-Policy-a-281.html</a:t>
            </a:r>
            <a:endParaRPr/>
          </a:p>
          <a:p>
            <a:pPr indent="0" lvl="0" marL="0" rtl="0" algn="l">
              <a:lnSpc>
                <a:spcPct val="100000"/>
              </a:lnSpc>
              <a:spcBef>
                <a:spcPts val="0"/>
              </a:spcBef>
              <a:spcAft>
                <a:spcPts val="0"/>
              </a:spcAft>
              <a:buClr>
                <a:schemeClr val="dk1"/>
              </a:buClr>
              <a:buSzPts val="1200"/>
              <a:buFont typeface="Calibri"/>
              <a:buNone/>
            </a:pPr>
            <a:r>
              <a:t/>
            </a:r>
            <a:endParaRPr/>
          </a:p>
        </p:txBody>
      </p:sp>
      <p:sp>
        <p:nvSpPr>
          <p:cNvPr id="456" name="Google Shape;456;p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3" name="Google Shape;473;p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rPr lang="en-US" sz="900">
                <a:latin typeface="Arial"/>
                <a:ea typeface="Arial"/>
                <a:cs typeface="Arial"/>
                <a:sym typeface="Arial"/>
              </a:rPr>
              <a:t>Next would be the comparison of Shein`s current state and future state for customer support. As shown in the current state, even-though the chatbot is available, the chatbot answers general questions/issues but for specific questions/issues, the chatbot just repeats the same recorded message asking customers to contact agent directly where agent is sometimes unreachable or even worse, the customer care support is not setup making it difficult for the customers. For future state, with the improvisation of chatbot using NLP and ML, the chatbot can handle multi-minute conversations and furthermore, there will be integration of whatsapp and messenger services with the chatbot. Next slide</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622"/>
              <a:buFont typeface="Arial"/>
              <a:buNone/>
            </a:pPr>
            <a:r>
              <a:t/>
            </a:r>
            <a:endParaRPr sz="1800">
              <a:latin typeface="Century Gothic"/>
              <a:ea typeface="Century Gothic"/>
              <a:cs typeface="Century Gothic"/>
              <a:sym typeface="Century Gothic"/>
            </a:endParaRPr>
          </a:p>
          <a:p>
            <a:pPr indent="0" lvl="0" marL="0" rtl="0" algn="l">
              <a:lnSpc>
                <a:spcPct val="100000"/>
              </a:lnSpc>
              <a:spcBef>
                <a:spcPts val="0"/>
              </a:spcBef>
              <a:spcAft>
                <a:spcPts val="0"/>
              </a:spcAft>
              <a:buClr>
                <a:schemeClr val="dk1"/>
              </a:buClr>
              <a:buSzPts val="1622"/>
              <a:buFont typeface="Arial"/>
              <a:buNone/>
            </a:pPr>
            <a:r>
              <a:t/>
            </a:r>
            <a:endParaRPr/>
          </a:p>
          <a:p>
            <a:pPr indent="0" lvl="0" marL="0" rtl="0" algn="l">
              <a:lnSpc>
                <a:spcPct val="100000"/>
              </a:lnSpc>
              <a:spcBef>
                <a:spcPts val="0"/>
              </a:spcBef>
              <a:spcAft>
                <a:spcPts val="0"/>
              </a:spcAft>
              <a:buClr>
                <a:schemeClr val="dk1"/>
              </a:buClr>
              <a:buSzPts val="1200"/>
              <a:buFont typeface="Calibri"/>
              <a:buNone/>
            </a:pPr>
            <a:r>
              <a:rPr lang="en-US"/>
              <a:t>Reference: </a:t>
            </a:r>
            <a:r>
              <a:rPr lang="en-US" u="sng">
                <a:solidFill>
                  <a:schemeClr val="hlink"/>
                </a:solidFill>
                <a:hlinkClick r:id="rId2"/>
              </a:rPr>
              <a:t>https://dbdpost.com/how-to-contact-shein-customer-service/</a:t>
            </a:r>
            <a:endParaRPr/>
          </a:p>
          <a:p>
            <a:pPr indent="0" lvl="0" marL="0" rtl="0" algn="l">
              <a:lnSpc>
                <a:spcPct val="100000"/>
              </a:lnSpc>
              <a:spcBef>
                <a:spcPts val="0"/>
              </a:spcBef>
              <a:spcAft>
                <a:spcPts val="0"/>
              </a:spcAft>
              <a:buClr>
                <a:schemeClr val="dk1"/>
              </a:buClr>
              <a:buSzPts val="1200"/>
              <a:buFont typeface="Calibri"/>
              <a:buNone/>
            </a:pPr>
            <a:r>
              <a:t/>
            </a:r>
            <a:endParaRPr/>
          </a:p>
        </p:txBody>
      </p:sp>
      <p:sp>
        <p:nvSpPr>
          <p:cNvPr id="474" name="Google Shape;474;p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3" name="Google Shape;17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9" name="Google Shape;489;p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rPr lang="en-US" sz="900">
                <a:latin typeface="Arial"/>
                <a:ea typeface="Arial"/>
                <a:cs typeface="Arial"/>
                <a:sym typeface="Arial"/>
              </a:rPr>
              <a:t>The above is a comparison of Shein`s current state and Future state for personalized recommendation. As shown in the current state, the size chart is currently available for Shein. As mentioned earlier every country/region has different size charts and standards so this is an issue with many clothing apparels when it comes to perfect size charts. For future state, we recommend incorporating size recommendation feature using AI and ML models to make personalized size recommendations based on the User’s purchase history. For new user we can make the recommendations based on the generic country/city standards. Next slide</a:t>
            </a:r>
            <a:endParaRPr sz="900">
              <a:latin typeface="Arial"/>
              <a:ea typeface="Arial"/>
              <a:cs typeface="Arial"/>
              <a:sym typeface="Arial"/>
            </a:endParaRPr>
          </a:p>
          <a:p>
            <a:pPr indent="0" lvl="0" marL="0" rtl="0" algn="l">
              <a:lnSpc>
                <a:spcPct val="100000"/>
              </a:lnSpc>
              <a:spcBef>
                <a:spcPts val="0"/>
              </a:spcBef>
              <a:spcAft>
                <a:spcPts val="0"/>
              </a:spcAft>
              <a:buClr>
                <a:schemeClr val="dk1"/>
              </a:buClr>
              <a:buSzPts val="1200"/>
              <a:buFont typeface="Calibri"/>
              <a:buNone/>
            </a:pPr>
            <a:r>
              <a:t/>
            </a:r>
            <a:endParaRPr sz="800">
              <a:latin typeface="Arial"/>
              <a:ea typeface="Arial"/>
              <a:cs typeface="Arial"/>
              <a:sym typeface="Arial"/>
            </a:endParaRPr>
          </a:p>
        </p:txBody>
      </p:sp>
      <p:sp>
        <p:nvSpPr>
          <p:cNvPr id="490" name="Google Shape;490;p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2f9c9dc906_1_5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5" name="Google Shape;505;g12f9c9dc906_1_5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506" name="Google Shape;506;g12f9c9dc906_1_5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2f9c9dc906_1_6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0" name="Google Shape;520;g12f9c9dc906_1_6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5EB2FC"/>
              </a:buClr>
              <a:buSzPts val="1000"/>
              <a:buFont typeface="Avenir"/>
              <a:buNone/>
            </a:pPr>
            <a:r>
              <a:rPr lang="en-US" sz="1000" u="sng">
                <a:solidFill>
                  <a:srgbClr val="5EB2FC"/>
                </a:solidFill>
                <a:latin typeface="Avenir"/>
                <a:ea typeface="Avenir"/>
                <a:cs typeface="Avenir"/>
                <a:sym typeface="Avenir"/>
                <a:hlinkClick r:id="rId2">
                  <a:extLst>
                    <a:ext uri="{A12FA001-AC4F-418D-AE19-62706E023703}">
                      <ahyp:hlinkClr val="tx"/>
                    </a:ext>
                  </a:extLst>
                </a:hlinkClick>
              </a:rPr>
              <a:t>https://ico.org.uk/for-organisations/guide-to-data-protection/guide-to-the-general-data-protection-regulation-gdpr/principles/</a:t>
            </a:r>
            <a:endParaRPr sz="1000">
              <a:solidFill>
                <a:srgbClr val="5EB2FC"/>
              </a:solidFill>
              <a:latin typeface="Avenir"/>
              <a:ea typeface="Avenir"/>
              <a:cs typeface="Avenir"/>
              <a:sym typeface="Avenir"/>
            </a:endParaRPr>
          </a:p>
          <a:p>
            <a:pPr indent="0" lvl="0" marL="0" rtl="0" algn="l">
              <a:lnSpc>
                <a:spcPct val="100000"/>
              </a:lnSpc>
              <a:spcBef>
                <a:spcPts val="0"/>
              </a:spcBef>
              <a:spcAft>
                <a:spcPts val="0"/>
              </a:spcAft>
              <a:buClr>
                <a:srgbClr val="5EB2FC"/>
              </a:buClr>
              <a:buSzPts val="1000"/>
              <a:buFont typeface="Avenir"/>
              <a:buNone/>
            </a:pPr>
            <a:r>
              <a:rPr lang="en-US" sz="1000" u="sng">
                <a:solidFill>
                  <a:srgbClr val="5EB2FC"/>
                </a:solidFill>
                <a:latin typeface="Avenir"/>
                <a:ea typeface="Avenir"/>
                <a:cs typeface="Avenir"/>
                <a:sym typeface="Avenir"/>
                <a:hlinkClick r:id="rId3">
                  <a:extLst>
                    <a:ext uri="{A12FA001-AC4F-418D-AE19-62706E023703}">
                      <ahyp:hlinkClr val="tx"/>
                    </a:ext>
                  </a:extLst>
                </a:hlinkClick>
              </a:rPr>
              <a:t>https://www.reuters.com/business/retail-consumer/exclusive-chinese-retailer-shein-lacks-disclosures-made-false-statements-about-2021-08-06/</a:t>
            </a:r>
            <a:endParaRPr/>
          </a:p>
        </p:txBody>
      </p:sp>
      <p:sp>
        <p:nvSpPr>
          <p:cNvPr id="521" name="Google Shape;521;g12f9c9dc906_1_6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8" name="Google Shape;528;p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800"/>
              <a:buFont typeface="Arial"/>
              <a:buNone/>
            </a:pPr>
            <a:r>
              <a:rPr lang="en-US" sz="800">
                <a:latin typeface="Arial"/>
                <a:ea typeface="Arial"/>
                <a:cs typeface="Arial"/>
                <a:sym typeface="Arial"/>
              </a:rPr>
              <a:t>The potential benefits from the changes implemented would be firstly enhanced customer experience &amp; satisfaction as customers will get to have contact-free return process with the return lockers implemented in the mall and lenient return policies. With chatbots being improvised, there will be an increased % of issues of being resolved as queries from customers will be answered promptly by the chatbot. With the personalized  recommendation size integrated into software, the system will guide customers and give a fair idea on the sizing in which no other current market competitors provide such as personalized size recommendations on their website or mobile app and hence this will help in increasing brand value and reputation of Shein. Last but not least, Shein will have increased profitability and sales through enhanced customer satisfaction and increased brand value and reputation.</a:t>
            </a:r>
            <a:endParaRPr sz="800">
              <a:latin typeface="Arial"/>
              <a:ea typeface="Arial"/>
              <a:cs typeface="Arial"/>
              <a:sym typeface="Arial"/>
            </a:endParaRPr>
          </a:p>
          <a:p>
            <a:pPr indent="0" lvl="0" marL="0" rtl="0" algn="l">
              <a:lnSpc>
                <a:spcPct val="100000"/>
              </a:lnSpc>
              <a:spcBef>
                <a:spcPts val="0"/>
              </a:spcBef>
              <a:spcAft>
                <a:spcPts val="0"/>
              </a:spcAft>
              <a:buClr>
                <a:schemeClr val="dk1"/>
              </a:buClr>
              <a:buSzPts val="900"/>
              <a:buFont typeface="Calibri"/>
              <a:buNone/>
            </a:pPr>
            <a:r>
              <a:t/>
            </a:r>
            <a:endParaRPr sz="900">
              <a:latin typeface="Arial"/>
              <a:ea typeface="Arial"/>
              <a:cs typeface="Arial"/>
              <a:sym typeface="Arial"/>
            </a:endParaRPr>
          </a:p>
          <a:p>
            <a:pPr indent="0" lvl="0" marL="0" rtl="0" algn="l">
              <a:lnSpc>
                <a:spcPct val="100000"/>
              </a:lnSpc>
              <a:spcBef>
                <a:spcPts val="0"/>
              </a:spcBef>
              <a:spcAft>
                <a:spcPts val="0"/>
              </a:spcAft>
              <a:buClr>
                <a:schemeClr val="dk1"/>
              </a:buClr>
              <a:buSzPts val="1200"/>
              <a:buFont typeface="Calibri"/>
              <a:buNone/>
            </a:pPr>
            <a:r>
              <a:rPr lang="en-US"/>
              <a:t>Now I will pass on the presentation to Sneha</a:t>
            </a:r>
            <a:endParaRPr/>
          </a:p>
        </p:txBody>
      </p:sp>
      <p:sp>
        <p:nvSpPr>
          <p:cNvPr id="529" name="Google Shape;529;p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4" name="Google Shape;544;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2fed2811a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2" name="Google Shape;552;g12fed2811aa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3" name="Google Shape;553;g12fed2811aa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9" name="Google Shape;55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7" name="Google Shape;567;p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568" name="Google Shape;568;p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8" name="Google Shape;578;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579" name="Google Shape;579;p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7" name="Google Shape;587;p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588" name="Google Shape;588;p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0" name="Google Shape;18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2f9c9dc906_1_3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2f9c9dc906_1_3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g12f9c9dc906_1_3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1" name="Google Shape;21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2f9c9dc906_1_1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1" name="Google Shape;221;g12f9c9dc906_1_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9" name="Google Shape;24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2fed2811aa_4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 name="Google Shape;257;g12fed2811aa_4_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(These don’t have designer IDs since they were based off the default master slides already in the deck. </a:t>
            </a:r>
            <a:endParaRPr/>
          </a:p>
        </p:txBody>
      </p:sp>
      <p:sp>
        <p:nvSpPr>
          <p:cNvPr id="258" name="Google Shape;258;g12fed2811aa_4_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2fed2811aa_4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g12fed2811aa_4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(These don’t have designer IDs since they were based off the default master slides already in the deck. </a:t>
            </a:r>
            <a:endParaRPr/>
          </a:p>
        </p:txBody>
      </p:sp>
      <p:sp>
        <p:nvSpPr>
          <p:cNvPr id="277" name="Google Shape;277;g12fed2811aa_4_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descr="Tag=AccentColor&#10;Flavor=Light&#10;Target=Fill" id="16" name="Google Shape;16;p38"/>
          <p:cNvSpPr/>
          <p:nvPr/>
        </p:nvSpPr>
        <p:spPr>
          <a:xfrm>
            <a:off x="-1" y="0"/>
            <a:ext cx="7824084" cy="6858000"/>
          </a:xfrm>
          <a:custGeom>
            <a:rect b="b" l="l" r="r" t="t"/>
            <a:pathLst>
              <a:path extrusionOk="0" h="6858000" w="7534656">
                <a:moveTo>
                  <a:pt x="0" y="0"/>
                </a:moveTo>
                <a:lnTo>
                  <a:pt x="234679" y="0"/>
                </a:lnTo>
                <a:lnTo>
                  <a:pt x="2022952" y="0"/>
                </a:lnTo>
                <a:lnTo>
                  <a:pt x="2238233" y="0"/>
                </a:lnTo>
                <a:lnTo>
                  <a:pt x="3114003" y="0"/>
                </a:lnTo>
                <a:lnTo>
                  <a:pt x="6526057" y="0"/>
                </a:lnTo>
                <a:cubicBezTo>
                  <a:pt x="6424296" y="35571"/>
                  <a:pt x="6325442" y="78255"/>
                  <a:pt x="6223681" y="110269"/>
                </a:cubicBezTo>
                <a:cubicBezTo>
                  <a:pt x="6238219" y="145839"/>
                  <a:pt x="6252756" y="138725"/>
                  <a:pt x="6267294" y="135168"/>
                </a:cubicBezTo>
                <a:cubicBezTo>
                  <a:pt x="6354517" y="120941"/>
                  <a:pt x="6444648" y="110269"/>
                  <a:pt x="6528964" y="71141"/>
                </a:cubicBezTo>
                <a:cubicBezTo>
                  <a:pt x="6549317" y="64027"/>
                  <a:pt x="6572576" y="64027"/>
                  <a:pt x="6581298" y="88927"/>
                </a:cubicBezTo>
                <a:cubicBezTo>
                  <a:pt x="6595836" y="124497"/>
                  <a:pt x="6575484" y="145839"/>
                  <a:pt x="6555131" y="163625"/>
                </a:cubicBezTo>
                <a:cubicBezTo>
                  <a:pt x="6520242" y="195638"/>
                  <a:pt x="6479538" y="188525"/>
                  <a:pt x="6441741" y="192082"/>
                </a:cubicBezTo>
                <a:cubicBezTo>
                  <a:pt x="6337073" y="209867"/>
                  <a:pt x="6287645" y="259665"/>
                  <a:pt x="6264386" y="373491"/>
                </a:cubicBezTo>
                <a:cubicBezTo>
                  <a:pt x="6354517" y="327250"/>
                  <a:pt x="6444648" y="384162"/>
                  <a:pt x="6531872" y="352148"/>
                </a:cubicBezTo>
                <a:cubicBezTo>
                  <a:pt x="6555131" y="345034"/>
                  <a:pt x="6590021" y="355706"/>
                  <a:pt x="6578391" y="394834"/>
                </a:cubicBezTo>
                <a:cubicBezTo>
                  <a:pt x="6566762" y="430405"/>
                  <a:pt x="6528964" y="458860"/>
                  <a:pt x="6595836" y="451747"/>
                </a:cubicBezTo>
                <a:cubicBezTo>
                  <a:pt x="6645263" y="448189"/>
                  <a:pt x="6659800" y="405504"/>
                  <a:pt x="6674337" y="359262"/>
                </a:cubicBezTo>
                <a:cubicBezTo>
                  <a:pt x="6685967" y="334364"/>
                  <a:pt x="6717949" y="320135"/>
                  <a:pt x="6741209" y="334364"/>
                </a:cubicBezTo>
                <a:cubicBezTo>
                  <a:pt x="6770283" y="348592"/>
                  <a:pt x="6761561" y="387720"/>
                  <a:pt x="6761561" y="416176"/>
                </a:cubicBezTo>
                <a:cubicBezTo>
                  <a:pt x="6764469" y="469532"/>
                  <a:pt x="6741209" y="494431"/>
                  <a:pt x="6700505" y="505101"/>
                </a:cubicBezTo>
                <a:cubicBezTo>
                  <a:pt x="6651077" y="519330"/>
                  <a:pt x="6601651" y="537116"/>
                  <a:pt x="6537687" y="558458"/>
                </a:cubicBezTo>
                <a:cubicBezTo>
                  <a:pt x="6607466" y="594028"/>
                  <a:pt x="6659800" y="586915"/>
                  <a:pt x="6712134" y="558458"/>
                </a:cubicBezTo>
                <a:cubicBezTo>
                  <a:pt x="6776098" y="526444"/>
                  <a:pt x="6860414" y="483759"/>
                  <a:pt x="6912748" y="522887"/>
                </a:cubicBezTo>
                <a:cubicBezTo>
                  <a:pt x="6991249" y="579800"/>
                  <a:pt x="7055213" y="544229"/>
                  <a:pt x="7124992" y="533558"/>
                </a:cubicBezTo>
                <a:cubicBezTo>
                  <a:pt x="7270366" y="512216"/>
                  <a:pt x="7180234" y="480203"/>
                  <a:pt x="7325607" y="462417"/>
                </a:cubicBezTo>
                <a:cubicBezTo>
                  <a:pt x="7383756" y="455303"/>
                  <a:pt x="7444813" y="426847"/>
                  <a:pt x="7529129" y="465975"/>
                </a:cubicBezTo>
                <a:cubicBezTo>
                  <a:pt x="7148252" y="672284"/>
                  <a:pt x="6967990" y="658055"/>
                  <a:pt x="6627818" y="910606"/>
                </a:cubicBezTo>
                <a:cubicBezTo>
                  <a:pt x="6642355" y="935506"/>
                  <a:pt x="6656892" y="924835"/>
                  <a:pt x="6671430" y="921277"/>
                </a:cubicBezTo>
                <a:cubicBezTo>
                  <a:pt x="6694689" y="917720"/>
                  <a:pt x="6723764" y="903491"/>
                  <a:pt x="6729579" y="949734"/>
                </a:cubicBezTo>
                <a:cubicBezTo>
                  <a:pt x="6732487" y="985305"/>
                  <a:pt x="6715041" y="1003089"/>
                  <a:pt x="6685967" y="1006647"/>
                </a:cubicBezTo>
                <a:cubicBezTo>
                  <a:pt x="6601651" y="1020875"/>
                  <a:pt x="6526057" y="1070674"/>
                  <a:pt x="6450463" y="1113358"/>
                </a:cubicBezTo>
                <a:cubicBezTo>
                  <a:pt x="6415574" y="1131144"/>
                  <a:pt x="6377777" y="1156043"/>
                  <a:pt x="6392314" y="1220069"/>
                </a:cubicBezTo>
                <a:cubicBezTo>
                  <a:pt x="6421388" y="1237855"/>
                  <a:pt x="6441741" y="1212955"/>
                  <a:pt x="6465001" y="1209399"/>
                </a:cubicBezTo>
                <a:cubicBezTo>
                  <a:pt x="6488260" y="1205842"/>
                  <a:pt x="6543502" y="1220069"/>
                  <a:pt x="6528964" y="1230741"/>
                </a:cubicBezTo>
                <a:cubicBezTo>
                  <a:pt x="6462093" y="1269868"/>
                  <a:pt x="6584206" y="1365909"/>
                  <a:pt x="6502798" y="1365909"/>
                </a:cubicBezTo>
                <a:cubicBezTo>
                  <a:pt x="6369055" y="1365909"/>
                  <a:pt x="6296368" y="1536647"/>
                  <a:pt x="6168440" y="1540204"/>
                </a:cubicBezTo>
                <a:cubicBezTo>
                  <a:pt x="6148088" y="1540204"/>
                  <a:pt x="6139366" y="1572219"/>
                  <a:pt x="6139366" y="1597117"/>
                </a:cubicBezTo>
                <a:cubicBezTo>
                  <a:pt x="6139366" y="1629132"/>
                  <a:pt x="6159717" y="1632688"/>
                  <a:pt x="6180070" y="1636245"/>
                </a:cubicBezTo>
                <a:cubicBezTo>
                  <a:pt x="6212052" y="1639802"/>
                  <a:pt x="6246941" y="1597117"/>
                  <a:pt x="6287645" y="1657587"/>
                </a:cubicBezTo>
                <a:cubicBezTo>
                  <a:pt x="6212052" y="1693158"/>
                  <a:pt x="6133551" y="1728729"/>
                  <a:pt x="6136458" y="1849668"/>
                </a:cubicBezTo>
                <a:cubicBezTo>
                  <a:pt x="6136458" y="1881683"/>
                  <a:pt x="6104476" y="1895910"/>
                  <a:pt x="6081216" y="1903025"/>
                </a:cubicBezTo>
                <a:cubicBezTo>
                  <a:pt x="6040512" y="1917252"/>
                  <a:pt x="6008530" y="1938595"/>
                  <a:pt x="5985270" y="1984836"/>
                </a:cubicBezTo>
                <a:cubicBezTo>
                  <a:pt x="5985270" y="1995507"/>
                  <a:pt x="5985270" y="2002622"/>
                  <a:pt x="5985270" y="2013292"/>
                </a:cubicBezTo>
                <a:cubicBezTo>
                  <a:pt x="5991085" y="2123562"/>
                  <a:pt x="6049234" y="2120004"/>
                  <a:pt x="6113198" y="2102219"/>
                </a:cubicBezTo>
                <a:cubicBezTo>
                  <a:pt x="6188792" y="2080877"/>
                  <a:pt x="6264386" y="2038192"/>
                  <a:pt x="6345795" y="2077320"/>
                </a:cubicBezTo>
                <a:cubicBezTo>
                  <a:pt x="6232404" y="2130676"/>
                  <a:pt x="6107384" y="2134233"/>
                  <a:pt x="6002715" y="2208931"/>
                </a:cubicBezTo>
                <a:cubicBezTo>
                  <a:pt x="6392314" y="2223159"/>
                  <a:pt x="6735394" y="1984836"/>
                  <a:pt x="7113363" y="1892353"/>
                </a:cubicBezTo>
                <a:cubicBezTo>
                  <a:pt x="7101733" y="1952823"/>
                  <a:pt x="7069751" y="1967051"/>
                  <a:pt x="7043584" y="1974165"/>
                </a:cubicBezTo>
                <a:cubicBezTo>
                  <a:pt x="6904026" y="2020407"/>
                  <a:pt x="6781913" y="2112891"/>
                  <a:pt x="6653985" y="2191146"/>
                </a:cubicBezTo>
                <a:cubicBezTo>
                  <a:pt x="6601651" y="2223159"/>
                  <a:pt x="6563854" y="2258731"/>
                  <a:pt x="6543502" y="2326314"/>
                </a:cubicBezTo>
                <a:cubicBezTo>
                  <a:pt x="6526057" y="2390340"/>
                  <a:pt x="6491167" y="2418796"/>
                  <a:pt x="6427203" y="2401012"/>
                </a:cubicBezTo>
                <a:cubicBezTo>
                  <a:pt x="6374869" y="2386784"/>
                  <a:pt x="6319627" y="2393898"/>
                  <a:pt x="6264386" y="2401012"/>
                </a:cubicBezTo>
                <a:cubicBezTo>
                  <a:pt x="6203330" y="2408126"/>
                  <a:pt x="6133551" y="2479267"/>
                  <a:pt x="6148088" y="2518395"/>
                </a:cubicBezTo>
                <a:cubicBezTo>
                  <a:pt x="6177162" y="2582422"/>
                  <a:pt x="6226589" y="2550408"/>
                  <a:pt x="6267294" y="2543294"/>
                </a:cubicBezTo>
                <a:cubicBezTo>
                  <a:pt x="6316720" y="2536181"/>
                  <a:pt x="6406851" y="2518395"/>
                  <a:pt x="6406851" y="2525509"/>
                </a:cubicBezTo>
                <a:cubicBezTo>
                  <a:pt x="6438834" y="2685576"/>
                  <a:pt x="6511520" y="2564636"/>
                  <a:pt x="6563854" y="2564636"/>
                </a:cubicBezTo>
                <a:cubicBezTo>
                  <a:pt x="6613281" y="2564636"/>
                  <a:pt x="6662707" y="2546851"/>
                  <a:pt x="6709227" y="2532623"/>
                </a:cubicBezTo>
                <a:cubicBezTo>
                  <a:pt x="6770283" y="2514837"/>
                  <a:pt x="6825524" y="2546851"/>
                  <a:pt x="6883674" y="2553965"/>
                </a:cubicBezTo>
                <a:cubicBezTo>
                  <a:pt x="6936008" y="2561080"/>
                  <a:pt x="6906934" y="2653563"/>
                  <a:pt x="6938916" y="2692689"/>
                </a:cubicBezTo>
                <a:cubicBezTo>
                  <a:pt x="6944730" y="2703362"/>
                  <a:pt x="6950545" y="2703362"/>
                  <a:pt x="6956360" y="2703362"/>
                </a:cubicBezTo>
                <a:cubicBezTo>
                  <a:pt x="6973805" y="2980812"/>
                  <a:pt x="7279088" y="2913227"/>
                  <a:pt x="7279088" y="2923898"/>
                </a:cubicBezTo>
                <a:cubicBezTo>
                  <a:pt x="7305255" y="2941684"/>
                  <a:pt x="7337237" y="2899000"/>
                  <a:pt x="7369219" y="2941684"/>
                </a:cubicBezTo>
                <a:cubicBezTo>
                  <a:pt x="7232569" y="3137322"/>
                  <a:pt x="7023231" y="3183563"/>
                  <a:pt x="6837155" y="3329402"/>
                </a:cubicBezTo>
                <a:cubicBezTo>
                  <a:pt x="6991249" y="3379202"/>
                  <a:pt x="7081381" y="3208463"/>
                  <a:pt x="7194772" y="3229805"/>
                </a:cubicBezTo>
                <a:cubicBezTo>
                  <a:pt x="7250013" y="3283162"/>
                  <a:pt x="7084288" y="3368530"/>
                  <a:pt x="7244198" y="3393429"/>
                </a:cubicBezTo>
                <a:cubicBezTo>
                  <a:pt x="7174420" y="3439672"/>
                  <a:pt x="7124992" y="3485914"/>
                  <a:pt x="7075566" y="3539269"/>
                </a:cubicBezTo>
                <a:cubicBezTo>
                  <a:pt x="6991249" y="3635309"/>
                  <a:pt x="6973805" y="3699337"/>
                  <a:pt x="7014509" y="3827390"/>
                </a:cubicBezTo>
                <a:cubicBezTo>
                  <a:pt x="7040677" y="3912759"/>
                  <a:pt x="7078473" y="3991015"/>
                  <a:pt x="7043584" y="4090612"/>
                </a:cubicBezTo>
                <a:cubicBezTo>
                  <a:pt x="7020324" y="4158196"/>
                  <a:pt x="7029047" y="4204438"/>
                  <a:pt x="7116270" y="4172424"/>
                </a:cubicBezTo>
                <a:cubicBezTo>
                  <a:pt x="7209309" y="4140411"/>
                  <a:pt x="7244198" y="4200882"/>
                  <a:pt x="7220938" y="4321821"/>
                </a:cubicBezTo>
                <a:cubicBezTo>
                  <a:pt x="7206402" y="4400076"/>
                  <a:pt x="7220938" y="4424975"/>
                  <a:pt x="7284903" y="4414305"/>
                </a:cubicBezTo>
                <a:cubicBezTo>
                  <a:pt x="7354681" y="4403633"/>
                  <a:pt x="7421553" y="4353835"/>
                  <a:pt x="7508777" y="4378734"/>
                </a:cubicBezTo>
                <a:cubicBezTo>
                  <a:pt x="7438998" y="4521016"/>
                  <a:pt x="7290717" y="4478331"/>
                  <a:pt x="7209309" y="4613499"/>
                </a:cubicBezTo>
                <a:cubicBezTo>
                  <a:pt x="7305255" y="4613499"/>
                  <a:pt x="7380849" y="4613499"/>
                  <a:pt x="7450627" y="4585042"/>
                </a:cubicBezTo>
                <a:cubicBezTo>
                  <a:pt x="7479702" y="4574373"/>
                  <a:pt x="7511684" y="4560144"/>
                  <a:pt x="7529129" y="4602828"/>
                </a:cubicBezTo>
                <a:cubicBezTo>
                  <a:pt x="7549482" y="4652628"/>
                  <a:pt x="7508777" y="4670412"/>
                  <a:pt x="7485517" y="4677526"/>
                </a:cubicBezTo>
                <a:cubicBezTo>
                  <a:pt x="7418645" y="4702425"/>
                  <a:pt x="7366312" y="4759339"/>
                  <a:pt x="7308162" y="4805580"/>
                </a:cubicBezTo>
                <a:cubicBezTo>
                  <a:pt x="7183142" y="4905177"/>
                  <a:pt x="7046491" y="4990547"/>
                  <a:pt x="6941823" y="5154171"/>
                </a:cubicBezTo>
                <a:cubicBezTo>
                  <a:pt x="7072659" y="5111487"/>
                  <a:pt x="7171512" y="5011889"/>
                  <a:pt x="7296533" y="4994104"/>
                </a:cubicBezTo>
                <a:cubicBezTo>
                  <a:pt x="7188956" y="5143500"/>
                  <a:pt x="7052306" y="5243097"/>
                  <a:pt x="6924378" y="5353367"/>
                </a:cubicBezTo>
                <a:cubicBezTo>
                  <a:pt x="6886581" y="5385379"/>
                  <a:pt x="6848784" y="5406721"/>
                  <a:pt x="6842970" y="5474306"/>
                </a:cubicBezTo>
                <a:cubicBezTo>
                  <a:pt x="6825524" y="5605917"/>
                  <a:pt x="6779006" y="5712629"/>
                  <a:pt x="6674337" y="5769542"/>
                </a:cubicBezTo>
                <a:cubicBezTo>
                  <a:pt x="6674337" y="5769542"/>
                  <a:pt x="6680152" y="5790884"/>
                  <a:pt x="6683059" y="5801555"/>
                </a:cubicBezTo>
                <a:cubicBezTo>
                  <a:pt x="6747024" y="5805112"/>
                  <a:pt x="6796450" y="5726858"/>
                  <a:pt x="6874952" y="5755314"/>
                </a:cubicBezTo>
                <a:cubicBezTo>
                  <a:pt x="6796450" y="5862025"/>
                  <a:pt x="6732487" y="5954508"/>
                  <a:pt x="6624910" y="6004307"/>
                </a:cubicBezTo>
                <a:cubicBezTo>
                  <a:pt x="6537687" y="6043434"/>
                  <a:pt x="6430111" y="6068335"/>
                  <a:pt x="6366147" y="6196388"/>
                </a:cubicBezTo>
                <a:cubicBezTo>
                  <a:pt x="6438834" y="6221287"/>
                  <a:pt x="6494075" y="6189274"/>
                  <a:pt x="6549317" y="6167932"/>
                </a:cubicBezTo>
                <a:cubicBezTo>
                  <a:pt x="6633633" y="6132361"/>
                  <a:pt x="6717949" y="6093234"/>
                  <a:pt x="6802265" y="6057663"/>
                </a:cubicBezTo>
                <a:cubicBezTo>
                  <a:pt x="6834248" y="6043434"/>
                  <a:pt x="6869137" y="6036320"/>
                  <a:pt x="6889489" y="6100347"/>
                </a:cubicBezTo>
                <a:cubicBezTo>
                  <a:pt x="6781913" y="6114575"/>
                  <a:pt x="6717949" y="6199945"/>
                  <a:pt x="6651077" y="6281757"/>
                </a:cubicBezTo>
                <a:cubicBezTo>
                  <a:pt x="6613281" y="6327999"/>
                  <a:pt x="6581298" y="6388469"/>
                  <a:pt x="6514427" y="6367127"/>
                </a:cubicBezTo>
                <a:cubicBezTo>
                  <a:pt x="6479538" y="6356456"/>
                  <a:pt x="6456278" y="6388469"/>
                  <a:pt x="6459185" y="6431153"/>
                </a:cubicBezTo>
                <a:cubicBezTo>
                  <a:pt x="6473723" y="6580550"/>
                  <a:pt x="6389406" y="6630349"/>
                  <a:pt x="6302183" y="6658805"/>
                </a:cubicBezTo>
                <a:cubicBezTo>
                  <a:pt x="6174255" y="6701489"/>
                  <a:pt x="6060864" y="6786859"/>
                  <a:pt x="5941659" y="6858000"/>
                </a:cubicBezTo>
                <a:lnTo>
                  <a:pt x="3114003" y="6858000"/>
                </a:lnTo>
                <a:lnTo>
                  <a:pt x="2238233" y="6858000"/>
                </a:lnTo>
                <a:lnTo>
                  <a:pt x="2022952" y="6858000"/>
                </a:lnTo>
                <a:lnTo>
                  <a:pt x="234679" y="6858000"/>
                </a:lnTo>
                <a:lnTo>
                  <a:pt x="0" y="68580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17" name="Google Shape;17;p38"/>
          <p:cNvSpPr txBox="1"/>
          <p:nvPr>
            <p:ph type="ctrTitle"/>
          </p:nvPr>
        </p:nvSpPr>
        <p:spPr>
          <a:xfrm>
            <a:off x="932688" y="1673352"/>
            <a:ext cx="5596128" cy="3511296"/>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4800"/>
              <a:buFont typeface="Abril Fatface"/>
              <a:buNone/>
              <a:defRPr sz="4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38"/>
          <p:cNvSpPr txBox="1"/>
          <p:nvPr>
            <p:ph idx="1" type="subTitle"/>
          </p:nvPr>
        </p:nvSpPr>
        <p:spPr>
          <a:xfrm>
            <a:off x="8110728" y="1674546"/>
            <a:ext cx="3401568" cy="350890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1000"/>
              </a:spcBef>
              <a:spcAft>
                <a:spcPts val="0"/>
              </a:spcAft>
              <a:buClr>
                <a:schemeClr val="dk1"/>
              </a:buClr>
              <a:buSzPts val="2800"/>
              <a:buNone/>
              <a:defRPr sz="2800" cap="none"/>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98" name="Shape 98"/>
        <p:cNvGrpSpPr/>
        <p:nvPr/>
      </p:nvGrpSpPr>
      <p:grpSpPr>
        <a:xfrm>
          <a:off x="0" y="0"/>
          <a:ext cx="0" cy="0"/>
          <a:chOff x="0" y="0"/>
          <a:chExt cx="0" cy="0"/>
        </a:xfrm>
      </p:grpSpPr>
      <p:sp>
        <p:nvSpPr>
          <p:cNvPr descr="Tag=AccentColor&#10;Flavor=Light&#10;Target=Fill" id="99" name="Google Shape;99;p48"/>
          <p:cNvSpPr/>
          <p:nvPr/>
        </p:nvSpPr>
        <p:spPr>
          <a:xfrm flipH="1">
            <a:off x="1969639" y="181596"/>
            <a:ext cx="8252722" cy="6022258"/>
          </a:xfrm>
          <a:custGeom>
            <a:rect b="b" l="l" r="r" t="t"/>
            <a:pathLst>
              <a:path extrusionOk="0" h="5025119" w="6886274">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100" name="Google Shape;100;p48"/>
          <p:cNvSpPr txBox="1"/>
          <p:nvPr>
            <p:ph type="title"/>
          </p:nvPr>
        </p:nvSpPr>
        <p:spPr>
          <a:xfrm>
            <a:off x="3328416" y="2002536"/>
            <a:ext cx="5541264" cy="214884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3600"/>
              <a:buFont typeface="Century Gothic"/>
              <a:buNone/>
              <a:defRPr sz="3600">
                <a:solidFill>
                  <a:schemeClr val="lt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04" name="Google Shape;104;p48"/>
          <p:cNvSpPr txBox="1"/>
          <p:nvPr>
            <p:ph idx="1" type="body"/>
          </p:nvPr>
        </p:nvSpPr>
        <p:spPr>
          <a:xfrm>
            <a:off x="3877056" y="4297680"/>
            <a:ext cx="4434840" cy="118872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Clr>
                <a:schemeClr val="lt1"/>
              </a:buClr>
              <a:buSzPts val="2400"/>
              <a:buNone/>
              <a:defRPr sz="2400">
                <a:solidFill>
                  <a:schemeClr val="lt1"/>
                </a:solidFill>
                <a:latin typeface="Abril Fatface"/>
                <a:ea typeface="Abril Fatface"/>
                <a:cs typeface="Abril Fatface"/>
                <a:sym typeface="Abril Fatface"/>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5" name="Shape 105"/>
        <p:cNvGrpSpPr/>
        <p:nvPr/>
      </p:nvGrpSpPr>
      <p:grpSpPr>
        <a:xfrm>
          <a:off x="0" y="0"/>
          <a:ext cx="0" cy="0"/>
          <a:chOff x="0" y="0"/>
          <a:chExt cx="0" cy="0"/>
        </a:xfrm>
      </p:grpSpPr>
      <p:sp>
        <p:nvSpPr>
          <p:cNvPr id="106" name="Google Shape;106;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4 pictures">
  <p:cSld name="Title and Content with 4 pictures">
    <p:spTree>
      <p:nvGrpSpPr>
        <p:cNvPr id="109" name="Shape 109"/>
        <p:cNvGrpSpPr/>
        <p:nvPr/>
      </p:nvGrpSpPr>
      <p:grpSpPr>
        <a:xfrm>
          <a:off x="0" y="0"/>
          <a:ext cx="0" cy="0"/>
          <a:chOff x="0" y="0"/>
          <a:chExt cx="0" cy="0"/>
        </a:xfrm>
      </p:grpSpPr>
      <p:sp>
        <p:nvSpPr>
          <p:cNvPr id="110" name="Google Shape;110;p49"/>
          <p:cNvSpPr/>
          <p:nvPr>
            <p:ph idx="2" type="pic"/>
          </p:nvPr>
        </p:nvSpPr>
        <p:spPr>
          <a:xfrm>
            <a:off x="4726728" y="3802958"/>
            <a:ext cx="4228282" cy="3055043"/>
          </a:xfrm>
          <a:prstGeom prst="rect">
            <a:avLst/>
          </a:prstGeom>
          <a:noFill/>
          <a:ln>
            <a:noFill/>
          </a:ln>
        </p:spPr>
      </p:sp>
      <p:sp>
        <p:nvSpPr>
          <p:cNvPr id="111" name="Google Shape;111;p49"/>
          <p:cNvSpPr/>
          <p:nvPr>
            <p:ph idx="3" type="pic"/>
          </p:nvPr>
        </p:nvSpPr>
        <p:spPr>
          <a:xfrm>
            <a:off x="4726375" y="0"/>
            <a:ext cx="4228635" cy="3694372"/>
          </a:xfrm>
          <a:prstGeom prst="rect">
            <a:avLst/>
          </a:prstGeom>
          <a:noFill/>
          <a:ln>
            <a:noFill/>
          </a:ln>
        </p:spPr>
      </p:sp>
      <p:sp>
        <p:nvSpPr>
          <p:cNvPr id="112" name="Google Shape;112;p49"/>
          <p:cNvSpPr txBox="1"/>
          <p:nvPr>
            <p:ph type="title"/>
          </p:nvPr>
        </p:nvSpPr>
        <p:spPr>
          <a:xfrm>
            <a:off x="838200" y="365125"/>
            <a:ext cx="3200400" cy="210343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000"/>
              <a:buFont typeface="Abril Fatface"/>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49"/>
          <p:cNvSpPr txBox="1"/>
          <p:nvPr>
            <p:ph idx="1" type="body"/>
          </p:nvPr>
        </p:nvSpPr>
        <p:spPr>
          <a:xfrm>
            <a:off x="838200" y="2643186"/>
            <a:ext cx="3816096" cy="352901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000"/>
              <a:buNone/>
              <a:defRPr sz="2000"/>
            </a:lvl1pPr>
            <a:lvl2pPr indent="-381000" lvl="1" marL="914400" algn="l">
              <a:lnSpc>
                <a:spcPct val="100000"/>
              </a:lnSpc>
              <a:spcBef>
                <a:spcPts val="500"/>
              </a:spcBef>
              <a:spcAft>
                <a:spcPts val="0"/>
              </a:spcAft>
              <a:buClr>
                <a:schemeClr val="dk1"/>
              </a:buClr>
              <a:buSzPts val="2400"/>
              <a:buChar char="•"/>
              <a:defRPr/>
            </a:lvl2pPr>
            <a:lvl3pPr indent="-355600" lvl="2" marL="1371600" algn="l">
              <a:lnSpc>
                <a:spcPct val="100000"/>
              </a:lnSpc>
              <a:spcBef>
                <a:spcPts val="500"/>
              </a:spcBef>
              <a:spcAft>
                <a:spcPts val="0"/>
              </a:spcAft>
              <a:buClr>
                <a:schemeClr val="dk1"/>
              </a:buClr>
              <a:buSzPts val="20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49"/>
          <p:cNvSpPr txBox="1"/>
          <p:nvPr>
            <p:ph idx="11" type="ftr"/>
          </p:nvPr>
        </p:nvSpPr>
        <p:spPr>
          <a:xfrm>
            <a:off x="8382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49"/>
          <p:cNvSpPr/>
          <p:nvPr>
            <p:ph idx="4" type="pic"/>
          </p:nvPr>
        </p:nvSpPr>
        <p:spPr>
          <a:xfrm>
            <a:off x="9082087" y="0"/>
            <a:ext cx="3109415" cy="3694372"/>
          </a:xfrm>
          <a:prstGeom prst="rect">
            <a:avLst/>
          </a:prstGeom>
          <a:noFill/>
          <a:ln>
            <a:noFill/>
          </a:ln>
        </p:spPr>
      </p:sp>
      <p:sp>
        <p:nvSpPr>
          <p:cNvPr id="116" name="Google Shape;116;p49"/>
          <p:cNvSpPr/>
          <p:nvPr>
            <p:ph idx="5" type="pic"/>
          </p:nvPr>
        </p:nvSpPr>
        <p:spPr>
          <a:xfrm>
            <a:off x="9081588" y="3802957"/>
            <a:ext cx="3109415" cy="3055044"/>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gue">
  <p:cSld name="Segue">
    <p:spTree>
      <p:nvGrpSpPr>
        <p:cNvPr id="117" name="Shape 117"/>
        <p:cNvGrpSpPr/>
        <p:nvPr/>
      </p:nvGrpSpPr>
      <p:grpSpPr>
        <a:xfrm>
          <a:off x="0" y="0"/>
          <a:ext cx="0" cy="0"/>
          <a:chOff x="0" y="0"/>
          <a:chExt cx="0" cy="0"/>
        </a:xfrm>
      </p:grpSpPr>
      <p:sp>
        <p:nvSpPr>
          <p:cNvPr descr="Tag=AccentColor&#10;Flavor=Light&#10;Target=Fill" id="118" name="Google Shape;118;p50"/>
          <p:cNvSpPr/>
          <p:nvPr/>
        </p:nvSpPr>
        <p:spPr>
          <a:xfrm>
            <a:off x="380990" y="1327050"/>
            <a:ext cx="6079676" cy="4114233"/>
          </a:xfrm>
          <a:custGeom>
            <a:rect b="b" l="l" r="r" t="t"/>
            <a:pathLst>
              <a:path extrusionOk="0" h="5835507" w="7323233">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119" name="Google Shape;119;p50"/>
          <p:cNvSpPr txBox="1"/>
          <p:nvPr>
            <p:ph type="title"/>
          </p:nvPr>
        </p:nvSpPr>
        <p:spPr>
          <a:xfrm>
            <a:off x="1768928" y="2242457"/>
            <a:ext cx="3731849" cy="237308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000"/>
              <a:buFont typeface="Abril Fatface"/>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23" name="Google Shape;123;p50"/>
          <p:cNvSpPr txBox="1"/>
          <p:nvPr>
            <p:ph idx="1" type="body"/>
          </p:nvPr>
        </p:nvSpPr>
        <p:spPr>
          <a:xfrm>
            <a:off x="6735763" y="712788"/>
            <a:ext cx="4618037" cy="5432425"/>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800"/>
              <a:buNone/>
              <a:defRPr sz="1800"/>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2 pictures">
  <p:cSld name="Title with 2 pictures">
    <p:spTree>
      <p:nvGrpSpPr>
        <p:cNvPr id="124" name="Shape 124"/>
        <p:cNvGrpSpPr/>
        <p:nvPr/>
      </p:nvGrpSpPr>
      <p:grpSpPr>
        <a:xfrm>
          <a:off x="0" y="0"/>
          <a:ext cx="0" cy="0"/>
          <a:chOff x="0" y="0"/>
          <a:chExt cx="0" cy="0"/>
        </a:xfrm>
      </p:grpSpPr>
      <p:sp>
        <p:nvSpPr>
          <p:cNvPr id="125" name="Google Shape;125;p51"/>
          <p:cNvSpPr/>
          <p:nvPr>
            <p:ph idx="2" type="pic"/>
          </p:nvPr>
        </p:nvSpPr>
        <p:spPr>
          <a:xfrm>
            <a:off x="-9153" y="0"/>
            <a:ext cx="6105136" cy="6240787"/>
          </a:xfrm>
          <a:prstGeom prst="rect">
            <a:avLst/>
          </a:prstGeom>
          <a:noFill/>
          <a:ln>
            <a:noFill/>
          </a:ln>
        </p:spPr>
      </p:sp>
      <p:sp>
        <p:nvSpPr>
          <p:cNvPr id="126" name="Google Shape;126;p51"/>
          <p:cNvSpPr/>
          <p:nvPr>
            <p:ph idx="3" type="pic"/>
          </p:nvPr>
        </p:nvSpPr>
        <p:spPr>
          <a:xfrm>
            <a:off x="6355502" y="211465"/>
            <a:ext cx="4941484" cy="3877363"/>
          </a:xfrm>
          <a:prstGeom prst="rect">
            <a:avLst/>
          </a:prstGeom>
          <a:noFill/>
          <a:ln>
            <a:noFill/>
          </a:ln>
        </p:spPr>
      </p:sp>
      <p:sp>
        <p:nvSpPr>
          <p:cNvPr id="127" name="Google Shape;127;p51"/>
          <p:cNvSpPr txBox="1"/>
          <p:nvPr>
            <p:ph type="title"/>
          </p:nvPr>
        </p:nvSpPr>
        <p:spPr>
          <a:xfrm>
            <a:off x="5248656" y="4224528"/>
            <a:ext cx="6108192" cy="1463040"/>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dk1"/>
              </a:buClr>
              <a:buSzPts val="4800"/>
              <a:buFont typeface="Abril Fatface"/>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p51"/>
          <p:cNvSpPr txBox="1"/>
          <p:nvPr>
            <p:ph idx="1" type="subTitle"/>
          </p:nvPr>
        </p:nvSpPr>
        <p:spPr>
          <a:xfrm>
            <a:off x="5065776" y="5724144"/>
            <a:ext cx="6291072" cy="649224"/>
          </a:xfrm>
          <a:prstGeom prst="rect">
            <a:avLst/>
          </a:prstGeom>
          <a:noFill/>
          <a:ln>
            <a:noFill/>
          </a:ln>
        </p:spPr>
        <p:txBody>
          <a:bodyPr anchorCtr="0" anchor="t" bIns="45700" lIns="91425" spcFirstLastPara="1" rIns="91425" wrap="square" tIns="45700">
            <a:normAutofit/>
          </a:bodyPr>
          <a:lstStyle>
            <a:lvl1pPr lvl="0" algn="r">
              <a:lnSpc>
                <a:spcPct val="100000"/>
              </a:lnSpc>
              <a:spcBef>
                <a:spcPts val="1000"/>
              </a:spcBef>
              <a:spcAft>
                <a:spcPts val="0"/>
              </a:spcAft>
              <a:buClr>
                <a:schemeClr val="dk1"/>
              </a:buClr>
              <a:buSzPts val="2400"/>
              <a:buNone/>
              <a:defRPr sz="2400" cap="none"/>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9" name="Shape 129"/>
        <p:cNvGrpSpPr/>
        <p:nvPr/>
      </p:nvGrpSpPr>
      <p:grpSpPr>
        <a:xfrm>
          <a:off x="0" y="0"/>
          <a:ext cx="0" cy="0"/>
          <a:chOff x="0" y="0"/>
          <a:chExt cx="0" cy="0"/>
        </a:xfrm>
      </p:grpSpPr>
      <p:sp>
        <p:nvSpPr>
          <p:cNvPr descr="Tag=AccentColor&#10;Flavor=Light&#10;Target=Fill" id="130" name="Google Shape;130;p52"/>
          <p:cNvSpPr/>
          <p:nvPr/>
        </p:nvSpPr>
        <p:spPr>
          <a:xfrm>
            <a:off x="7209816" y="0"/>
            <a:ext cx="4143984" cy="5747660"/>
          </a:xfrm>
          <a:custGeom>
            <a:rect b="b" l="l" r="r" t="t"/>
            <a:pathLst>
              <a:path extrusionOk="0" h="5956080" w="384375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131" name="Google Shape;131;p52"/>
          <p:cNvSpPr txBox="1"/>
          <p:nvPr>
            <p:ph type="title"/>
          </p:nvPr>
        </p:nvSpPr>
        <p:spPr>
          <a:xfrm>
            <a:off x="831850" y="1078991"/>
            <a:ext cx="5266944" cy="313639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800"/>
              <a:buFont typeface="Abril Fatface"/>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52"/>
          <p:cNvSpPr txBox="1"/>
          <p:nvPr>
            <p:ph idx="1" type="body"/>
          </p:nvPr>
        </p:nvSpPr>
        <p:spPr>
          <a:xfrm>
            <a:off x="831850" y="4279392"/>
            <a:ext cx="5266944"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400"/>
              <a:buNone/>
              <a:defRPr sz="2400" cap="none">
                <a:solidFill>
                  <a:schemeClr val="dk1"/>
                </a:solidFill>
              </a:defRPr>
            </a:lvl1pPr>
            <a:lvl2pPr indent="-228600" lvl="1" marL="914400" algn="l">
              <a:lnSpc>
                <a:spcPct val="100000"/>
              </a:lnSpc>
              <a:spcBef>
                <a:spcPts val="500"/>
              </a:spcBef>
              <a:spcAft>
                <a:spcPts val="0"/>
              </a:spcAft>
              <a:buClr>
                <a:srgbClr val="888888"/>
              </a:buClr>
              <a:buSzPts val="2000"/>
              <a:buNone/>
              <a:defRPr sz="2000">
                <a:solidFill>
                  <a:srgbClr val="888888"/>
                </a:solidFill>
              </a:defRPr>
            </a:lvl2pPr>
            <a:lvl3pPr indent="-228600" lvl="2" marL="1371600" algn="l">
              <a:lnSpc>
                <a:spcPct val="100000"/>
              </a:lnSpc>
              <a:spcBef>
                <a:spcPts val="500"/>
              </a:spcBef>
              <a:spcAft>
                <a:spcPts val="0"/>
              </a:spcAft>
              <a:buClr>
                <a:srgbClr val="888888"/>
              </a:buClr>
              <a:buSzPts val="1800"/>
              <a:buNone/>
              <a:defRPr sz="1800">
                <a:solidFill>
                  <a:srgbClr val="888888"/>
                </a:solidFill>
              </a:defRPr>
            </a:lvl3pPr>
            <a:lvl4pPr indent="-228600" lvl="3" marL="1828800" algn="l">
              <a:lnSpc>
                <a:spcPct val="100000"/>
              </a:lnSpc>
              <a:spcBef>
                <a:spcPts val="500"/>
              </a:spcBef>
              <a:spcAft>
                <a:spcPts val="0"/>
              </a:spcAft>
              <a:buClr>
                <a:srgbClr val="888888"/>
              </a:buClr>
              <a:buSzPts val="1600"/>
              <a:buNone/>
              <a:defRPr sz="1600">
                <a:solidFill>
                  <a:srgbClr val="888888"/>
                </a:solidFill>
              </a:defRPr>
            </a:lvl4pPr>
            <a:lvl5pPr indent="-228600" lvl="4" marL="2286000" algn="l">
              <a:lnSpc>
                <a:spcPct val="10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33" name="Google Shape;133;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 name="Google Shape;134;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36" name="Shape 136"/>
        <p:cNvGrpSpPr/>
        <p:nvPr/>
      </p:nvGrpSpPr>
      <p:grpSpPr>
        <a:xfrm>
          <a:off x="0" y="0"/>
          <a:ext cx="0" cy="0"/>
          <a:chOff x="0" y="0"/>
          <a:chExt cx="0" cy="0"/>
        </a:xfrm>
      </p:grpSpPr>
      <p:sp>
        <p:nvSpPr>
          <p:cNvPr descr="Tag=AccentColor&#10;Flavor=Light&#10;Target=Fill" id="137" name="Google Shape;137;p53"/>
          <p:cNvSpPr/>
          <p:nvPr/>
        </p:nvSpPr>
        <p:spPr>
          <a:xfrm>
            <a:off x="684965" y="1332237"/>
            <a:ext cx="5263732" cy="3841102"/>
          </a:xfrm>
          <a:custGeom>
            <a:rect b="b" l="l" r="r" t="t"/>
            <a:pathLst>
              <a:path extrusionOk="0" h="5025119" w="6886274">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138" name="Google Shape;138;p53"/>
          <p:cNvSpPr txBox="1"/>
          <p:nvPr>
            <p:ph type="title"/>
          </p:nvPr>
        </p:nvSpPr>
        <p:spPr>
          <a:xfrm>
            <a:off x="1399032" y="2523744"/>
            <a:ext cx="3831336" cy="1453896"/>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3200"/>
              <a:buFont typeface="Abril Fatface"/>
              <a:buNone/>
              <a:defRPr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53"/>
          <p:cNvSpPr/>
          <p:nvPr>
            <p:ph idx="2" type="pic"/>
          </p:nvPr>
        </p:nvSpPr>
        <p:spPr>
          <a:xfrm>
            <a:off x="6711696" y="640079"/>
            <a:ext cx="4837176" cy="5568696"/>
          </a:xfrm>
          <a:prstGeom prst="rect">
            <a:avLst/>
          </a:prstGeom>
          <a:noFill/>
          <a:ln>
            <a:noFill/>
          </a:ln>
        </p:spPr>
      </p:sp>
      <p:sp>
        <p:nvSpPr>
          <p:cNvPr id="140" name="Google Shape;140;p53"/>
          <p:cNvSpPr txBox="1"/>
          <p:nvPr>
            <p:ph idx="1" type="body"/>
          </p:nvPr>
        </p:nvSpPr>
        <p:spPr>
          <a:xfrm>
            <a:off x="1655064" y="4087368"/>
            <a:ext cx="3319272" cy="649224"/>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000"/>
              <a:buNone/>
              <a:defRPr sz="2000" cap="none">
                <a:solidFill>
                  <a:schemeClr val="lt1"/>
                </a:solidFill>
              </a:defRPr>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200"/>
              <a:buNone/>
              <a:defRPr sz="1200"/>
            </a:lvl3pPr>
            <a:lvl4pPr indent="-228600" lvl="3" marL="1828800" algn="l">
              <a:lnSpc>
                <a:spcPct val="100000"/>
              </a:lnSpc>
              <a:spcBef>
                <a:spcPts val="500"/>
              </a:spcBef>
              <a:spcAft>
                <a:spcPts val="0"/>
              </a:spcAft>
              <a:buClr>
                <a:schemeClr val="dk1"/>
              </a:buClr>
              <a:buSzPts val="1000"/>
              <a:buNone/>
              <a:defRPr sz="1000"/>
            </a:lvl4pPr>
            <a:lvl5pPr indent="-228600" lvl="4" marL="2286000" algn="l">
              <a:lnSpc>
                <a:spcPct val="10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 name="Google Shape;143;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4" name="Shape 144"/>
        <p:cNvGrpSpPr/>
        <p:nvPr/>
      </p:nvGrpSpPr>
      <p:grpSpPr>
        <a:xfrm>
          <a:off x="0" y="0"/>
          <a:ext cx="0" cy="0"/>
          <a:chOff x="0" y="0"/>
          <a:chExt cx="0" cy="0"/>
        </a:xfrm>
      </p:grpSpPr>
      <p:sp>
        <p:nvSpPr>
          <p:cNvPr id="145" name="Google Shape;145;p54"/>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000"/>
              <a:buFont typeface="Abril Fatface"/>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p54"/>
          <p:cNvSpPr txBox="1"/>
          <p:nvPr>
            <p:ph idx="1" type="body"/>
          </p:nvPr>
        </p:nvSpPr>
        <p:spPr>
          <a:xfrm>
            <a:off x="415600" y="1536633"/>
            <a:ext cx="11360700" cy="4555200"/>
          </a:xfrm>
          <a:prstGeom prst="rect">
            <a:avLst/>
          </a:prstGeom>
          <a:noFill/>
          <a:ln>
            <a:noFill/>
          </a:ln>
        </p:spPr>
        <p:txBody>
          <a:bodyPr anchorCtr="0" anchor="t" bIns="45700" lIns="91425" spcFirstLastPara="1" rIns="91425" wrap="square" tIns="45700">
            <a:normAutofit/>
          </a:bodyPr>
          <a:lstStyle>
            <a:lvl1pPr indent="-323850" lvl="0" marL="457200" algn="l">
              <a:lnSpc>
                <a:spcPct val="100000"/>
              </a:lnSpc>
              <a:spcBef>
                <a:spcPts val="900"/>
              </a:spcBef>
              <a:spcAft>
                <a:spcPts val="0"/>
              </a:spcAft>
              <a:buClr>
                <a:schemeClr val="dk1"/>
              </a:buClr>
              <a:buSzPts val="1500"/>
              <a:buChar char="◦"/>
              <a:defRPr/>
            </a:lvl1pPr>
            <a:lvl2pPr indent="-311150" lvl="1" marL="914400" algn="l">
              <a:lnSpc>
                <a:spcPct val="100000"/>
              </a:lnSpc>
              <a:spcBef>
                <a:spcPts val="500"/>
              </a:spcBef>
              <a:spcAft>
                <a:spcPts val="0"/>
              </a:spcAft>
              <a:buClr>
                <a:schemeClr val="dk1"/>
              </a:buClr>
              <a:buSzPts val="1300"/>
              <a:buChar char="◦"/>
              <a:defRPr/>
            </a:lvl2pPr>
            <a:lvl3pPr indent="-304800" lvl="2" marL="1371600" algn="l">
              <a:lnSpc>
                <a:spcPct val="100000"/>
              </a:lnSpc>
              <a:spcBef>
                <a:spcPts val="500"/>
              </a:spcBef>
              <a:spcAft>
                <a:spcPts val="0"/>
              </a:spcAft>
              <a:buClr>
                <a:schemeClr val="dk1"/>
              </a:buClr>
              <a:buSzPts val="1200"/>
              <a:buChar char="◦"/>
              <a:defRPr/>
            </a:lvl3pPr>
            <a:lvl4pPr indent="-304800" lvl="3" marL="1828800" algn="l">
              <a:lnSpc>
                <a:spcPct val="100000"/>
              </a:lnSpc>
              <a:spcBef>
                <a:spcPts val="500"/>
              </a:spcBef>
              <a:spcAft>
                <a:spcPts val="0"/>
              </a:spcAft>
              <a:buClr>
                <a:schemeClr val="dk1"/>
              </a:buClr>
              <a:buSzPts val="1200"/>
              <a:buChar char="◦"/>
              <a:defRPr/>
            </a:lvl4pPr>
            <a:lvl5pPr indent="-304800" lvl="4" marL="2286000" algn="l">
              <a:lnSpc>
                <a:spcPct val="100000"/>
              </a:lnSpc>
              <a:spcBef>
                <a:spcPts val="500"/>
              </a:spcBef>
              <a:spcAft>
                <a:spcPts val="0"/>
              </a:spcAft>
              <a:buClr>
                <a:schemeClr val="dk1"/>
              </a:buClr>
              <a:buSzPts val="1200"/>
              <a:buChar char="◦"/>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500"/>
              </a:spcBef>
              <a:spcAft>
                <a:spcPts val="0"/>
              </a:spcAft>
              <a:buClr>
                <a:schemeClr val="dk1"/>
              </a:buClr>
              <a:buSzPts val="1400"/>
              <a:buChar char="◦"/>
              <a:defRPr/>
            </a:lvl7pPr>
            <a:lvl8pPr indent="-317500" lvl="7" marL="3657600" algn="l">
              <a:lnSpc>
                <a:spcPct val="90000"/>
              </a:lnSpc>
              <a:spcBef>
                <a:spcPts val="500"/>
              </a:spcBef>
              <a:spcAft>
                <a:spcPts val="0"/>
              </a:spcAft>
              <a:buClr>
                <a:schemeClr val="dk1"/>
              </a:buClr>
              <a:buSzPts val="1400"/>
              <a:buChar char="◦"/>
              <a:defRPr/>
            </a:lvl8pPr>
            <a:lvl9pPr indent="-317500" lvl="8" marL="4114800" algn="l">
              <a:lnSpc>
                <a:spcPct val="90000"/>
              </a:lnSpc>
              <a:spcBef>
                <a:spcPts val="500"/>
              </a:spcBef>
              <a:spcAft>
                <a:spcPts val="0"/>
              </a:spcAft>
              <a:buClr>
                <a:schemeClr val="dk1"/>
              </a:buClr>
              <a:buSzPts val="1400"/>
              <a:buChar char="◦"/>
              <a:defRPr/>
            </a:lvl9pPr>
          </a:lstStyle>
          <a:p/>
        </p:txBody>
      </p:sp>
      <p:sp>
        <p:nvSpPr>
          <p:cNvPr id="147" name="Google Shape;147;p54"/>
          <p:cNvSpPr txBox="1"/>
          <p:nvPr>
            <p:ph idx="12" type="sldNum"/>
          </p:nvPr>
        </p:nvSpPr>
        <p:spPr>
          <a:xfrm>
            <a:off x="11296610" y="6217622"/>
            <a:ext cx="731700" cy="5247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entury Gothic"/>
              <a:buNone/>
              <a:defRPr b="0" i="0" sz="12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888888"/>
              </a:buClr>
              <a:buSzPts val="1200"/>
              <a:buFont typeface="Century Gothic"/>
              <a:buNone/>
              <a:defRPr b="0" i="0" sz="12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888888"/>
              </a:buClr>
              <a:buSzPts val="1200"/>
              <a:buFont typeface="Century Gothic"/>
              <a:buNone/>
              <a:defRPr b="0" i="0" sz="12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888888"/>
              </a:buClr>
              <a:buSzPts val="1200"/>
              <a:buFont typeface="Century Gothic"/>
              <a:buNone/>
              <a:defRPr b="0" i="0" sz="12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888888"/>
              </a:buClr>
              <a:buSzPts val="1200"/>
              <a:buFont typeface="Century Gothic"/>
              <a:buNone/>
              <a:defRPr b="0" i="0" sz="12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888888"/>
              </a:buClr>
              <a:buSzPts val="1200"/>
              <a:buFont typeface="Century Gothic"/>
              <a:buNone/>
              <a:defRPr b="0" i="0" sz="12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888888"/>
              </a:buClr>
              <a:buSzPts val="1200"/>
              <a:buFont typeface="Century Gothic"/>
              <a:buNone/>
              <a:defRPr b="0" i="0" sz="12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888888"/>
              </a:buClr>
              <a:buSzPts val="1200"/>
              <a:buFont typeface="Century Gothic"/>
              <a:buNone/>
              <a:defRPr b="0" i="0" sz="12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888888"/>
              </a:buClr>
              <a:buSzPts val="1200"/>
              <a:buFont typeface="Century Gothic"/>
              <a:buNone/>
              <a:defRPr b="0" i="0" sz="12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 name="Shape 148"/>
        <p:cNvGrpSpPr/>
        <p:nvPr/>
      </p:nvGrpSpPr>
      <p:grpSpPr>
        <a:xfrm>
          <a:off x="0" y="0"/>
          <a:ext cx="0" cy="0"/>
          <a:chOff x="0" y="0"/>
          <a:chExt cx="0" cy="0"/>
        </a:xfrm>
      </p:grpSpPr>
      <p:sp>
        <p:nvSpPr>
          <p:cNvPr id="149" name="Google Shape;149;p55"/>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Font typeface="Abril Fatface"/>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0" name="Google Shape;150;p55"/>
          <p:cNvSpPr txBox="1"/>
          <p:nvPr>
            <p:ph idx="10" type="dt"/>
          </p:nvPr>
        </p:nvSpPr>
        <p:spPr>
          <a:xfrm>
            <a:off x="7256794" y="6035040"/>
            <a:ext cx="2892900" cy="365700"/>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Clr>
                <a:srgbClr val="888888"/>
              </a:buClr>
              <a:buSzPts val="1400"/>
              <a:buFont typeface="Century Gothic"/>
              <a:buNone/>
              <a:defRPr/>
            </a:lvl1pPr>
            <a:lvl2pPr lvl="1" algn="l">
              <a:lnSpc>
                <a:spcPct val="100000"/>
              </a:lnSpc>
              <a:spcBef>
                <a:spcPts val="0"/>
              </a:spcBef>
              <a:spcAft>
                <a:spcPts val="0"/>
              </a:spcAft>
              <a:buClr>
                <a:schemeClr val="dk1"/>
              </a:buClr>
              <a:buSzPts val="1400"/>
              <a:buFont typeface="Century Gothic"/>
              <a:buNone/>
              <a:defRPr/>
            </a:lvl2pPr>
            <a:lvl3pPr lvl="2" algn="l">
              <a:lnSpc>
                <a:spcPct val="100000"/>
              </a:lnSpc>
              <a:spcBef>
                <a:spcPts val="0"/>
              </a:spcBef>
              <a:spcAft>
                <a:spcPts val="0"/>
              </a:spcAft>
              <a:buClr>
                <a:schemeClr val="dk1"/>
              </a:buClr>
              <a:buSzPts val="1400"/>
              <a:buFont typeface="Century Gothic"/>
              <a:buNone/>
              <a:defRPr/>
            </a:lvl3pPr>
            <a:lvl4pPr lvl="3" algn="l">
              <a:lnSpc>
                <a:spcPct val="100000"/>
              </a:lnSpc>
              <a:spcBef>
                <a:spcPts val="0"/>
              </a:spcBef>
              <a:spcAft>
                <a:spcPts val="0"/>
              </a:spcAft>
              <a:buClr>
                <a:schemeClr val="dk1"/>
              </a:buClr>
              <a:buSzPts val="1400"/>
              <a:buFont typeface="Century Gothic"/>
              <a:buNone/>
              <a:defRPr/>
            </a:lvl4pPr>
            <a:lvl5pPr lvl="4" algn="l">
              <a:lnSpc>
                <a:spcPct val="100000"/>
              </a:lnSpc>
              <a:spcBef>
                <a:spcPts val="0"/>
              </a:spcBef>
              <a:spcAft>
                <a:spcPts val="0"/>
              </a:spcAft>
              <a:buClr>
                <a:schemeClr val="dk1"/>
              </a:buClr>
              <a:buSzPts val="1400"/>
              <a:buFont typeface="Century Gothic"/>
              <a:buNone/>
              <a:defRPr/>
            </a:lvl5pPr>
            <a:lvl6pPr lvl="5" algn="l">
              <a:lnSpc>
                <a:spcPct val="100000"/>
              </a:lnSpc>
              <a:spcBef>
                <a:spcPts val="0"/>
              </a:spcBef>
              <a:spcAft>
                <a:spcPts val="0"/>
              </a:spcAft>
              <a:buClr>
                <a:schemeClr val="dk1"/>
              </a:buClr>
              <a:buSzPts val="1400"/>
              <a:buFont typeface="Century Gothic"/>
              <a:buNone/>
              <a:defRPr/>
            </a:lvl6pPr>
            <a:lvl7pPr lvl="6" algn="l">
              <a:lnSpc>
                <a:spcPct val="100000"/>
              </a:lnSpc>
              <a:spcBef>
                <a:spcPts val="0"/>
              </a:spcBef>
              <a:spcAft>
                <a:spcPts val="0"/>
              </a:spcAft>
              <a:buClr>
                <a:schemeClr val="dk1"/>
              </a:buClr>
              <a:buSzPts val="1400"/>
              <a:buFont typeface="Century Gothic"/>
              <a:buNone/>
              <a:defRPr/>
            </a:lvl7pPr>
            <a:lvl8pPr lvl="7" algn="l">
              <a:lnSpc>
                <a:spcPct val="100000"/>
              </a:lnSpc>
              <a:spcBef>
                <a:spcPts val="0"/>
              </a:spcBef>
              <a:spcAft>
                <a:spcPts val="0"/>
              </a:spcAft>
              <a:buClr>
                <a:schemeClr val="dk1"/>
              </a:buClr>
              <a:buSzPts val="1400"/>
              <a:buFont typeface="Century Gothic"/>
              <a:buNone/>
              <a:defRPr/>
            </a:lvl8pPr>
            <a:lvl9pPr lvl="8" algn="l">
              <a:lnSpc>
                <a:spcPct val="100000"/>
              </a:lnSpc>
              <a:spcBef>
                <a:spcPts val="0"/>
              </a:spcBef>
              <a:spcAft>
                <a:spcPts val="0"/>
              </a:spcAft>
              <a:buClr>
                <a:schemeClr val="dk1"/>
              </a:buClr>
              <a:buSzPts val="1400"/>
              <a:buFont typeface="Century Gothic"/>
              <a:buNone/>
              <a:defRPr/>
            </a:lvl9pPr>
          </a:lstStyle>
          <a:p/>
        </p:txBody>
      </p:sp>
      <p:sp>
        <p:nvSpPr>
          <p:cNvPr id="151" name="Google Shape;151;p55"/>
          <p:cNvSpPr txBox="1"/>
          <p:nvPr>
            <p:ph idx="11" type="ftr"/>
          </p:nvPr>
        </p:nvSpPr>
        <p:spPr>
          <a:xfrm>
            <a:off x="1066800" y="6035040"/>
            <a:ext cx="5816700" cy="3657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rgbClr val="888888"/>
              </a:buClr>
              <a:buSzPts val="1400"/>
              <a:buFont typeface="Century Gothic"/>
              <a:buNone/>
              <a:defRPr/>
            </a:lvl1pPr>
            <a:lvl2pPr lvl="1" algn="l">
              <a:lnSpc>
                <a:spcPct val="100000"/>
              </a:lnSpc>
              <a:spcBef>
                <a:spcPts val="0"/>
              </a:spcBef>
              <a:spcAft>
                <a:spcPts val="0"/>
              </a:spcAft>
              <a:buClr>
                <a:schemeClr val="dk1"/>
              </a:buClr>
              <a:buSzPts val="1400"/>
              <a:buFont typeface="Century Gothic"/>
              <a:buNone/>
              <a:defRPr/>
            </a:lvl2pPr>
            <a:lvl3pPr lvl="2" algn="l">
              <a:lnSpc>
                <a:spcPct val="100000"/>
              </a:lnSpc>
              <a:spcBef>
                <a:spcPts val="0"/>
              </a:spcBef>
              <a:spcAft>
                <a:spcPts val="0"/>
              </a:spcAft>
              <a:buClr>
                <a:schemeClr val="dk1"/>
              </a:buClr>
              <a:buSzPts val="1400"/>
              <a:buFont typeface="Century Gothic"/>
              <a:buNone/>
              <a:defRPr/>
            </a:lvl3pPr>
            <a:lvl4pPr lvl="3" algn="l">
              <a:lnSpc>
                <a:spcPct val="100000"/>
              </a:lnSpc>
              <a:spcBef>
                <a:spcPts val="0"/>
              </a:spcBef>
              <a:spcAft>
                <a:spcPts val="0"/>
              </a:spcAft>
              <a:buClr>
                <a:schemeClr val="dk1"/>
              </a:buClr>
              <a:buSzPts val="1400"/>
              <a:buFont typeface="Century Gothic"/>
              <a:buNone/>
              <a:defRPr/>
            </a:lvl4pPr>
            <a:lvl5pPr lvl="4" algn="l">
              <a:lnSpc>
                <a:spcPct val="100000"/>
              </a:lnSpc>
              <a:spcBef>
                <a:spcPts val="0"/>
              </a:spcBef>
              <a:spcAft>
                <a:spcPts val="0"/>
              </a:spcAft>
              <a:buClr>
                <a:schemeClr val="dk1"/>
              </a:buClr>
              <a:buSzPts val="1400"/>
              <a:buFont typeface="Century Gothic"/>
              <a:buNone/>
              <a:defRPr/>
            </a:lvl5pPr>
            <a:lvl6pPr lvl="5" algn="l">
              <a:lnSpc>
                <a:spcPct val="100000"/>
              </a:lnSpc>
              <a:spcBef>
                <a:spcPts val="0"/>
              </a:spcBef>
              <a:spcAft>
                <a:spcPts val="0"/>
              </a:spcAft>
              <a:buClr>
                <a:schemeClr val="dk1"/>
              </a:buClr>
              <a:buSzPts val="1400"/>
              <a:buFont typeface="Century Gothic"/>
              <a:buNone/>
              <a:defRPr/>
            </a:lvl6pPr>
            <a:lvl7pPr lvl="6" algn="l">
              <a:lnSpc>
                <a:spcPct val="100000"/>
              </a:lnSpc>
              <a:spcBef>
                <a:spcPts val="0"/>
              </a:spcBef>
              <a:spcAft>
                <a:spcPts val="0"/>
              </a:spcAft>
              <a:buClr>
                <a:schemeClr val="dk1"/>
              </a:buClr>
              <a:buSzPts val="1400"/>
              <a:buFont typeface="Century Gothic"/>
              <a:buNone/>
              <a:defRPr/>
            </a:lvl7pPr>
            <a:lvl8pPr lvl="7" algn="l">
              <a:lnSpc>
                <a:spcPct val="100000"/>
              </a:lnSpc>
              <a:spcBef>
                <a:spcPts val="0"/>
              </a:spcBef>
              <a:spcAft>
                <a:spcPts val="0"/>
              </a:spcAft>
              <a:buClr>
                <a:schemeClr val="dk1"/>
              </a:buClr>
              <a:buSzPts val="1400"/>
              <a:buFont typeface="Century Gothic"/>
              <a:buNone/>
              <a:defRPr/>
            </a:lvl8pPr>
            <a:lvl9pPr lvl="8" algn="l">
              <a:lnSpc>
                <a:spcPct val="100000"/>
              </a:lnSpc>
              <a:spcBef>
                <a:spcPts val="0"/>
              </a:spcBef>
              <a:spcAft>
                <a:spcPts val="0"/>
              </a:spcAft>
              <a:buClr>
                <a:schemeClr val="dk1"/>
              </a:buClr>
              <a:buSzPts val="1400"/>
              <a:buFont typeface="Century Gothic"/>
              <a:buNone/>
              <a:defRPr/>
            </a:lvl9pPr>
          </a:lstStyle>
          <a:p/>
        </p:txBody>
      </p:sp>
      <p:sp>
        <p:nvSpPr>
          <p:cNvPr id="152" name="Google Shape;152;p55"/>
          <p:cNvSpPr txBox="1"/>
          <p:nvPr>
            <p:ph idx="12" type="sldNum"/>
          </p:nvPr>
        </p:nvSpPr>
        <p:spPr>
          <a:xfrm>
            <a:off x="10287000" y="6035040"/>
            <a:ext cx="838200" cy="3657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p:spTree>
      <p:nvGrpSpPr>
        <p:cNvPr id="153" name="Shape 153"/>
        <p:cNvGrpSpPr/>
        <p:nvPr/>
      </p:nvGrpSpPr>
      <p:grpSpPr>
        <a:xfrm>
          <a:off x="0" y="0"/>
          <a:ext cx="0" cy="0"/>
          <a:chOff x="0" y="0"/>
          <a:chExt cx="0" cy="0"/>
        </a:xfrm>
      </p:grpSpPr>
      <p:sp>
        <p:nvSpPr>
          <p:cNvPr id="154" name="Google Shape;154;g1300068a875_0_283"/>
          <p:cNvSpPr txBox="1"/>
          <p:nvPr>
            <p:ph type="title"/>
          </p:nvPr>
        </p:nvSpPr>
        <p:spPr>
          <a:xfrm>
            <a:off x="397156" y="781060"/>
            <a:ext cx="11286900" cy="870000"/>
          </a:xfrm>
          <a:prstGeom prst="rect">
            <a:avLst/>
          </a:prstGeom>
          <a:noFill/>
          <a:ln>
            <a:noFill/>
          </a:ln>
        </p:spPr>
        <p:txBody>
          <a:bodyPr anchorCtr="0" anchor="t" bIns="60925" lIns="121900" spcFirstLastPara="1" rIns="121900" wrap="square" tIns="60925">
            <a:noAutofit/>
          </a:bodyPr>
          <a:lstStyle>
            <a:lvl1pPr lvl="0" rtl="0" algn="l">
              <a:lnSpc>
                <a:spcPct val="90000"/>
              </a:lnSpc>
              <a:spcBef>
                <a:spcPts val="0"/>
              </a:spcBef>
              <a:spcAft>
                <a:spcPts val="0"/>
              </a:spcAft>
              <a:buClr>
                <a:schemeClr val="accent3"/>
              </a:buClr>
              <a:buSzPts val="2400"/>
              <a:buNone/>
              <a:defRPr/>
            </a:lvl1pPr>
            <a:lvl2pPr lvl="1" rtl="0" algn="l">
              <a:lnSpc>
                <a:spcPct val="100000"/>
              </a:lnSpc>
              <a:spcBef>
                <a:spcPts val="0"/>
              </a:spcBef>
              <a:spcAft>
                <a:spcPts val="0"/>
              </a:spcAft>
              <a:buSzPts val="1900"/>
              <a:buNone/>
              <a:defRPr/>
            </a:lvl2pPr>
            <a:lvl3pPr lvl="2" rtl="0" algn="l">
              <a:lnSpc>
                <a:spcPct val="100000"/>
              </a:lnSpc>
              <a:spcBef>
                <a:spcPts val="0"/>
              </a:spcBef>
              <a:spcAft>
                <a:spcPts val="0"/>
              </a:spcAft>
              <a:buSzPts val="1900"/>
              <a:buNone/>
              <a:defRPr/>
            </a:lvl3pPr>
            <a:lvl4pPr lvl="3" rtl="0" algn="l">
              <a:lnSpc>
                <a:spcPct val="100000"/>
              </a:lnSpc>
              <a:spcBef>
                <a:spcPts val="0"/>
              </a:spcBef>
              <a:spcAft>
                <a:spcPts val="0"/>
              </a:spcAft>
              <a:buSzPts val="1900"/>
              <a:buNone/>
              <a:defRPr/>
            </a:lvl4pPr>
            <a:lvl5pPr lvl="4" rtl="0" algn="l">
              <a:lnSpc>
                <a:spcPct val="100000"/>
              </a:lnSpc>
              <a:spcBef>
                <a:spcPts val="0"/>
              </a:spcBef>
              <a:spcAft>
                <a:spcPts val="0"/>
              </a:spcAft>
              <a:buSzPts val="1900"/>
              <a:buNone/>
              <a:defRPr/>
            </a:lvl5pPr>
            <a:lvl6pPr lvl="5" rtl="0" algn="l">
              <a:lnSpc>
                <a:spcPct val="100000"/>
              </a:lnSpc>
              <a:spcBef>
                <a:spcPts val="0"/>
              </a:spcBef>
              <a:spcAft>
                <a:spcPts val="0"/>
              </a:spcAft>
              <a:buSzPts val="1900"/>
              <a:buNone/>
              <a:defRPr/>
            </a:lvl6pPr>
            <a:lvl7pPr lvl="6" rtl="0" algn="l">
              <a:lnSpc>
                <a:spcPct val="100000"/>
              </a:lnSpc>
              <a:spcBef>
                <a:spcPts val="0"/>
              </a:spcBef>
              <a:spcAft>
                <a:spcPts val="0"/>
              </a:spcAft>
              <a:buSzPts val="1900"/>
              <a:buNone/>
              <a:defRPr/>
            </a:lvl7pPr>
            <a:lvl8pPr lvl="7" rtl="0" algn="l">
              <a:lnSpc>
                <a:spcPct val="100000"/>
              </a:lnSpc>
              <a:spcBef>
                <a:spcPts val="0"/>
              </a:spcBef>
              <a:spcAft>
                <a:spcPts val="0"/>
              </a:spcAft>
              <a:buSzPts val="1900"/>
              <a:buNone/>
              <a:defRPr/>
            </a:lvl8pPr>
            <a:lvl9pPr lvl="8" rtl="0" algn="l">
              <a:lnSpc>
                <a:spcPct val="100000"/>
              </a:lnSpc>
              <a:spcBef>
                <a:spcPts val="0"/>
              </a:spcBef>
              <a:spcAft>
                <a:spcPts val="0"/>
              </a:spcAft>
              <a:buSzPts val="1900"/>
              <a:buNone/>
              <a:defRPr/>
            </a:lvl9pPr>
          </a:lstStyle>
          <a:p/>
        </p:txBody>
      </p:sp>
      <p:sp>
        <p:nvSpPr>
          <p:cNvPr id="155" name="Google Shape;155;g1300068a875_0_283"/>
          <p:cNvSpPr txBox="1"/>
          <p:nvPr>
            <p:ph idx="1" type="body"/>
          </p:nvPr>
        </p:nvSpPr>
        <p:spPr>
          <a:xfrm>
            <a:off x="375409" y="1711399"/>
            <a:ext cx="11309100" cy="4308300"/>
          </a:xfrm>
          <a:prstGeom prst="rect">
            <a:avLst/>
          </a:prstGeom>
          <a:noFill/>
          <a:ln>
            <a:noFill/>
          </a:ln>
        </p:spPr>
        <p:txBody>
          <a:bodyPr anchorCtr="0" anchor="t" bIns="60925" lIns="121900" spcFirstLastPara="1" rIns="121900" wrap="square" tIns="60925">
            <a:noAutofit/>
          </a:bodyPr>
          <a:lstStyle>
            <a:lvl1pPr indent="-361950" lvl="0" marL="457200" rtl="0" algn="l">
              <a:lnSpc>
                <a:spcPct val="90000"/>
              </a:lnSpc>
              <a:spcBef>
                <a:spcPts val="800"/>
              </a:spcBef>
              <a:spcAft>
                <a:spcPts val="0"/>
              </a:spcAft>
              <a:buSzPts val="2100"/>
              <a:buChar char="•"/>
              <a:defRPr>
                <a:solidFill>
                  <a:schemeClr val="dk1"/>
                </a:solidFill>
              </a:defRPr>
            </a:lvl1pPr>
            <a:lvl2pPr indent="-349250" lvl="1" marL="914400" rtl="0" algn="l">
              <a:lnSpc>
                <a:spcPct val="90000"/>
              </a:lnSpc>
              <a:spcBef>
                <a:spcPts val="800"/>
              </a:spcBef>
              <a:spcAft>
                <a:spcPts val="0"/>
              </a:spcAft>
              <a:buSzPts val="1900"/>
              <a:buChar char="•"/>
              <a:defRPr>
                <a:solidFill>
                  <a:schemeClr val="dk1"/>
                </a:solidFill>
              </a:defRPr>
            </a:lvl2pPr>
            <a:lvl3pPr indent="-323850" lvl="2" marL="1371600" rtl="0" algn="l">
              <a:lnSpc>
                <a:spcPct val="90000"/>
              </a:lnSpc>
              <a:spcBef>
                <a:spcPts val="800"/>
              </a:spcBef>
              <a:spcAft>
                <a:spcPts val="0"/>
              </a:spcAft>
              <a:buSzPts val="1500"/>
              <a:buChar char="•"/>
              <a:defRPr>
                <a:solidFill>
                  <a:schemeClr val="dk1"/>
                </a:solidFill>
              </a:defRPr>
            </a:lvl3pPr>
            <a:lvl4pPr indent="-317500" lvl="3" marL="1828800" rtl="0" algn="l">
              <a:lnSpc>
                <a:spcPct val="90000"/>
              </a:lnSpc>
              <a:spcBef>
                <a:spcPts val="800"/>
              </a:spcBef>
              <a:spcAft>
                <a:spcPts val="0"/>
              </a:spcAft>
              <a:buSzPts val="1400"/>
              <a:buChar char="•"/>
              <a:defRPr>
                <a:solidFill>
                  <a:schemeClr val="dk1"/>
                </a:solidFill>
              </a:defRPr>
            </a:lvl4pPr>
            <a:lvl5pPr indent="-317500" lvl="4" marL="2286000" rtl="0" algn="l">
              <a:lnSpc>
                <a:spcPct val="90000"/>
              </a:lnSpc>
              <a:spcBef>
                <a:spcPts val="800"/>
              </a:spcBef>
              <a:spcAft>
                <a:spcPts val="0"/>
              </a:spcAft>
              <a:buSzPts val="1400"/>
              <a:buChar char="•"/>
              <a:defRPr>
                <a:solidFill>
                  <a:schemeClr val="dk1"/>
                </a:solidFill>
              </a:defRPr>
            </a:lvl5pPr>
            <a:lvl6pPr indent="-381000" lvl="5" marL="2743200" rtl="0" algn="l">
              <a:lnSpc>
                <a:spcPct val="90000"/>
              </a:lnSpc>
              <a:spcBef>
                <a:spcPts val="500"/>
              </a:spcBef>
              <a:spcAft>
                <a:spcPts val="0"/>
              </a:spcAft>
              <a:buClr>
                <a:schemeClr val="dk1"/>
              </a:buClr>
              <a:buSzPts val="2400"/>
              <a:buChar char="•"/>
              <a:defRPr/>
            </a:lvl6pPr>
            <a:lvl7pPr indent="-381000" lvl="6" marL="3200400" rtl="0" algn="l">
              <a:lnSpc>
                <a:spcPct val="90000"/>
              </a:lnSpc>
              <a:spcBef>
                <a:spcPts val="500"/>
              </a:spcBef>
              <a:spcAft>
                <a:spcPts val="0"/>
              </a:spcAft>
              <a:buClr>
                <a:schemeClr val="dk1"/>
              </a:buClr>
              <a:buSzPts val="2400"/>
              <a:buChar char="•"/>
              <a:defRPr/>
            </a:lvl7pPr>
            <a:lvl8pPr indent="-381000" lvl="7" marL="3657600" rtl="0" algn="l">
              <a:lnSpc>
                <a:spcPct val="90000"/>
              </a:lnSpc>
              <a:spcBef>
                <a:spcPts val="500"/>
              </a:spcBef>
              <a:spcAft>
                <a:spcPts val="0"/>
              </a:spcAft>
              <a:buClr>
                <a:schemeClr val="dk1"/>
              </a:buClr>
              <a:buSzPts val="2400"/>
              <a:buChar char="•"/>
              <a:defRPr/>
            </a:lvl8pPr>
            <a:lvl9pPr indent="-381000" lvl="8" marL="4114800" rtl="0" algn="l">
              <a:lnSpc>
                <a:spcPct val="90000"/>
              </a:lnSpc>
              <a:spcBef>
                <a:spcPts val="500"/>
              </a:spcBef>
              <a:spcAft>
                <a:spcPts val="0"/>
              </a:spcAft>
              <a:buClr>
                <a:schemeClr val="dk1"/>
              </a:buClr>
              <a:buSzPts val="2400"/>
              <a:buChar char="•"/>
              <a:defRPr/>
            </a:lvl9pPr>
          </a:lstStyle>
          <a:p/>
        </p:txBody>
      </p:sp>
      <p:sp>
        <p:nvSpPr>
          <p:cNvPr id="156" name="Google Shape;156;g1300068a875_0_283"/>
          <p:cNvSpPr txBox="1"/>
          <p:nvPr>
            <p:ph idx="2" type="body"/>
          </p:nvPr>
        </p:nvSpPr>
        <p:spPr>
          <a:xfrm>
            <a:off x="404776" y="380436"/>
            <a:ext cx="10332900" cy="218100"/>
          </a:xfrm>
          <a:prstGeom prst="rect">
            <a:avLst/>
          </a:prstGeom>
          <a:noFill/>
          <a:ln>
            <a:noFill/>
          </a:ln>
        </p:spPr>
        <p:txBody>
          <a:bodyPr anchorCtr="0" anchor="b" bIns="60925" lIns="121900" spcFirstLastPara="1" rIns="121900" wrap="square" tIns="60925">
            <a:noAutofit/>
          </a:bodyPr>
          <a:lstStyle>
            <a:lvl1pPr indent="-228600" lvl="0" marL="457200" rtl="0" algn="l">
              <a:lnSpc>
                <a:spcPct val="90000"/>
              </a:lnSpc>
              <a:spcBef>
                <a:spcPts val="800"/>
              </a:spcBef>
              <a:spcAft>
                <a:spcPts val="0"/>
              </a:spcAft>
              <a:buSzPts val="900"/>
              <a:buNone/>
              <a:defRPr sz="900">
                <a:solidFill>
                  <a:schemeClr val="dk1"/>
                </a:solidFill>
                <a:latin typeface="Roboto"/>
                <a:ea typeface="Roboto"/>
                <a:cs typeface="Roboto"/>
                <a:sym typeface="Roboto"/>
              </a:defRPr>
            </a:lvl1pPr>
            <a:lvl2pPr indent="-228600" lvl="1" marL="914400" rtl="0" algn="l">
              <a:lnSpc>
                <a:spcPct val="90000"/>
              </a:lnSpc>
              <a:spcBef>
                <a:spcPts val="800"/>
              </a:spcBef>
              <a:spcAft>
                <a:spcPts val="0"/>
              </a:spcAft>
              <a:buSzPts val="1900"/>
              <a:buNone/>
              <a:defRPr/>
            </a:lvl2pPr>
            <a:lvl3pPr indent="-381000" lvl="2" marL="1371600" rtl="0" algn="l">
              <a:lnSpc>
                <a:spcPct val="90000"/>
              </a:lnSpc>
              <a:spcBef>
                <a:spcPts val="800"/>
              </a:spcBef>
              <a:spcAft>
                <a:spcPts val="0"/>
              </a:spcAft>
              <a:buSzPts val="2400"/>
              <a:buChar char="•"/>
              <a:defRPr/>
            </a:lvl3pPr>
            <a:lvl4pPr indent="-381000" lvl="3" marL="1828800" rtl="0" algn="l">
              <a:lnSpc>
                <a:spcPct val="90000"/>
              </a:lnSpc>
              <a:spcBef>
                <a:spcPts val="800"/>
              </a:spcBef>
              <a:spcAft>
                <a:spcPts val="0"/>
              </a:spcAft>
              <a:buSzPts val="2400"/>
              <a:buChar char="•"/>
              <a:defRPr/>
            </a:lvl4pPr>
            <a:lvl5pPr indent="-381000" lvl="4" marL="2286000" rtl="0" algn="l">
              <a:lnSpc>
                <a:spcPct val="90000"/>
              </a:lnSpc>
              <a:spcBef>
                <a:spcPts val="800"/>
              </a:spcBef>
              <a:spcAft>
                <a:spcPts val="0"/>
              </a:spcAft>
              <a:buSzPts val="2400"/>
              <a:buChar char="•"/>
              <a:defRPr/>
            </a:lvl5pPr>
            <a:lvl6pPr indent="-381000" lvl="5" marL="2743200" rtl="0" algn="l">
              <a:lnSpc>
                <a:spcPct val="90000"/>
              </a:lnSpc>
              <a:spcBef>
                <a:spcPts val="500"/>
              </a:spcBef>
              <a:spcAft>
                <a:spcPts val="0"/>
              </a:spcAft>
              <a:buClr>
                <a:schemeClr val="dk1"/>
              </a:buClr>
              <a:buSzPts val="2400"/>
              <a:buChar char="•"/>
              <a:defRPr/>
            </a:lvl6pPr>
            <a:lvl7pPr indent="-381000" lvl="6" marL="3200400" rtl="0" algn="l">
              <a:lnSpc>
                <a:spcPct val="90000"/>
              </a:lnSpc>
              <a:spcBef>
                <a:spcPts val="500"/>
              </a:spcBef>
              <a:spcAft>
                <a:spcPts val="0"/>
              </a:spcAft>
              <a:buClr>
                <a:schemeClr val="dk1"/>
              </a:buClr>
              <a:buSzPts val="2400"/>
              <a:buChar char="•"/>
              <a:defRPr/>
            </a:lvl7pPr>
            <a:lvl8pPr indent="-381000" lvl="7" marL="3657600" rtl="0" algn="l">
              <a:lnSpc>
                <a:spcPct val="90000"/>
              </a:lnSpc>
              <a:spcBef>
                <a:spcPts val="500"/>
              </a:spcBef>
              <a:spcAft>
                <a:spcPts val="0"/>
              </a:spcAft>
              <a:buClr>
                <a:schemeClr val="dk1"/>
              </a:buClr>
              <a:buSzPts val="2400"/>
              <a:buChar char="•"/>
              <a:defRPr/>
            </a:lvl8pPr>
            <a:lvl9pPr indent="-381000" lvl="8" marL="4114800" rtl="0" algn="l">
              <a:lnSpc>
                <a:spcPct val="90000"/>
              </a:lnSpc>
              <a:spcBef>
                <a:spcPts val="500"/>
              </a:spcBef>
              <a:spcAft>
                <a:spcPts val="0"/>
              </a:spcAft>
              <a:buClr>
                <a:schemeClr val="dk1"/>
              </a:buClr>
              <a:buSzPts val="2400"/>
              <a:buChar char="•"/>
              <a:defRPr/>
            </a:lvl9pPr>
          </a:lstStyle>
          <a:p/>
        </p:txBody>
      </p:sp>
    </p:spTree>
  </p:cSld>
  <p:clrMapOvr>
    <a:masterClrMapping/>
  </p:clrMapOvr>
  <mc:AlternateContent>
    <mc:Choice Requires="p14">
      <p:transition spd="med" p14:dur="6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Team">
    <p:spTree>
      <p:nvGrpSpPr>
        <p:cNvPr id="19" name="Shape 19"/>
        <p:cNvGrpSpPr/>
        <p:nvPr/>
      </p:nvGrpSpPr>
      <p:grpSpPr>
        <a:xfrm>
          <a:off x="0" y="0"/>
          <a:ext cx="0" cy="0"/>
          <a:chOff x="0" y="0"/>
          <a:chExt cx="0" cy="0"/>
        </a:xfrm>
      </p:grpSpPr>
      <p:sp>
        <p:nvSpPr>
          <p:cNvPr id="20" name="Google Shape;20;p39"/>
          <p:cNvSpPr/>
          <p:nvPr>
            <p:ph idx="2" type="pic"/>
          </p:nvPr>
        </p:nvSpPr>
        <p:spPr>
          <a:xfrm>
            <a:off x="328398" y="2204789"/>
            <a:ext cx="2053232" cy="1662194"/>
          </a:xfrm>
          <a:prstGeom prst="rect">
            <a:avLst/>
          </a:prstGeom>
          <a:noFill/>
          <a:ln>
            <a:noFill/>
          </a:ln>
        </p:spPr>
      </p:sp>
      <p:sp>
        <p:nvSpPr>
          <p:cNvPr id="21" name="Google Shape;21;p39"/>
          <p:cNvSpPr/>
          <p:nvPr>
            <p:ph idx="3" type="pic"/>
          </p:nvPr>
        </p:nvSpPr>
        <p:spPr>
          <a:xfrm>
            <a:off x="2698894" y="2211836"/>
            <a:ext cx="2053231" cy="1662194"/>
          </a:xfrm>
          <a:prstGeom prst="rect">
            <a:avLst/>
          </a:prstGeom>
          <a:noFill/>
          <a:ln>
            <a:noFill/>
          </a:ln>
        </p:spPr>
      </p:sp>
      <p:sp>
        <p:nvSpPr>
          <p:cNvPr id="22" name="Google Shape;22;p39"/>
          <p:cNvSpPr/>
          <p:nvPr>
            <p:ph idx="4" type="pic"/>
          </p:nvPr>
        </p:nvSpPr>
        <p:spPr>
          <a:xfrm>
            <a:off x="5069387" y="2139888"/>
            <a:ext cx="2053231" cy="1662194"/>
          </a:xfrm>
          <a:prstGeom prst="rect">
            <a:avLst/>
          </a:prstGeom>
          <a:noFill/>
          <a:ln>
            <a:noFill/>
          </a:ln>
        </p:spPr>
      </p:sp>
      <p:sp>
        <p:nvSpPr>
          <p:cNvPr id="23" name="Google Shape;23;p39"/>
          <p:cNvSpPr/>
          <p:nvPr>
            <p:ph idx="5" type="pic"/>
          </p:nvPr>
        </p:nvSpPr>
        <p:spPr>
          <a:xfrm>
            <a:off x="7439880" y="2176535"/>
            <a:ext cx="2053231" cy="1662194"/>
          </a:xfrm>
          <a:prstGeom prst="rect">
            <a:avLst/>
          </a:prstGeom>
          <a:noFill/>
          <a:ln>
            <a:noFill/>
          </a:ln>
        </p:spPr>
      </p:sp>
      <p:sp>
        <p:nvSpPr>
          <p:cNvPr id="24" name="Google Shape;24;p39"/>
          <p:cNvSpPr/>
          <p:nvPr>
            <p:ph idx="6" type="pic"/>
          </p:nvPr>
        </p:nvSpPr>
        <p:spPr>
          <a:xfrm>
            <a:off x="9810369" y="2139888"/>
            <a:ext cx="2053232" cy="1662194"/>
          </a:xfrm>
          <a:prstGeom prst="rect">
            <a:avLst/>
          </a:prstGeom>
          <a:noFill/>
          <a:ln>
            <a:noFill/>
          </a:ln>
        </p:spPr>
      </p:sp>
      <p:sp>
        <p:nvSpPr>
          <p:cNvPr id="25" name="Google Shape;25;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8" name="Google Shape;28;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4400"/>
              <a:buFont typeface="Abril Fatface"/>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39"/>
          <p:cNvSpPr txBox="1"/>
          <p:nvPr>
            <p:ph idx="1" type="body"/>
          </p:nvPr>
        </p:nvSpPr>
        <p:spPr>
          <a:xfrm>
            <a:off x="329184" y="4242815"/>
            <a:ext cx="2057400" cy="731520"/>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1000"/>
              </a:spcBef>
              <a:spcAft>
                <a:spcPts val="0"/>
              </a:spcAft>
              <a:buClr>
                <a:schemeClr val="dk1"/>
              </a:buClr>
              <a:buSzPts val="2000"/>
              <a:buNone/>
              <a:defRPr b="0" sz="2000">
                <a:latin typeface="Abril Fatface"/>
                <a:ea typeface="Abril Fatface"/>
                <a:cs typeface="Abril Fatface"/>
                <a:sym typeface="Abril Fatface"/>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39"/>
          <p:cNvSpPr txBox="1"/>
          <p:nvPr>
            <p:ph idx="7" type="body"/>
          </p:nvPr>
        </p:nvSpPr>
        <p:spPr>
          <a:xfrm>
            <a:off x="329184" y="4782312"/>
            <a:ext cx="2057400" cy="644525"/>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1000"/>
              </a:spcBef>
              <a:spcAft>
                <a:spcPts val="0"/>
              </a:spcAft>
              <a:buClr>
                <a:schemeClr val="dk1"/>
              </a:buClr>
              <a:buSzPts val="2000"/>
              <a:buNone/>
              <a:defRPr b="0" sz="2000">
                <a:latin typeface="Century Gothic"/>
                <a:ea typeface="Century Gothic"/>
                <a:cs typeface="Century Gothic"/>
                <a:sym typeface="Century Gothic"/>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39"/>
          <p:cNvSpPr txBox="1"/>
          <p:nvPr>
            <p:ph idx="8" type="body"/>
          </p:nvPr>
        </p:nvSpPr>
        <p:spPr>
          <a:xfrm>
            <a:off x="9810369" y="4242815"/>
            <a:ext cx="2057400" cy="731520"/>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1000"/>
              </a:spcBef>
              <a:spcAft>
                <a:spcPts val="0"/>
              </a:spcAft>
              <a:buClr>
                <a:schemeClr val="dk1"/>
              </a:buClr>
              <a:buSzPts val="2000"/>
              <a:buNone/>
              <a:defRPr b="0" sz="2000">
                <a:latin typeface="Abril Fatface"/>
                <a:ea typeface="Abril Fatface"/>
                <a:cs typeface="Abril Fatface"/>
                <a:sym typeface="Abril Fatface"/>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39"/>
          <p:cNvSpPr txBox="1"/>
          <p:nvPr>
            <p:ph idx="9" type="body"/>
          </p:nvPr>
        </p:nvSpPr>
        <p:spPr>
          <a:xfrm>
            <a:off x="9810369" y="4782312"/>
            <a:ext cx="2057400" cy="644525"/>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1000"/>
              </a:spcBef>
              <a:spcAft>
                <a:spcPts val="0"/>
              </a:spcAft>
              <a:buClr>
                <a:schemeClr val="dk1"/>
              </a:buClr>
              <a:buSzPts val="2000"/>
              <a:buNone/>
              <a:defRPr b="0" sz="2000">
                <a:latin typeface="Century Gothic"/>
                <a:ea typeface="Century Gothic"/>
                <a:cs typeface="Century Gothic"/>
                <a:sym typeface="Century Gothic"/>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39"/>
          <p:cNvSpPr txBox="1"/>
          <p:nvPr>
            <p:ph idx="13" type="body"/>
          </p:nvPr>
        </p:nvSpPr>
        <p:spPr>
          <a:xfrm>
            <a:off x="7439880" y="4242815"/>
            <a:ext cx="2057400" cy="731520"/>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1000"/>
              </a:spcBef>
              <a:spcAft>
                <a:spcPts val="0"/>
              </a:spcAft>
              <a:buClr>
                <a:schemeClr val="dk1"/>
              </a:buClr>
              <a:buSzPts val="2000"/>
              <a:buNone/>
              <a:defRPr b="0" sz="2000">
                <a:latin typeface="Abril Fatface"/>
                <a:ea typeface="Abril Fatface"/>
                <a:cs typeface="Abril Fatface"/>
                <a:sym typeface="Abril Fatface"/>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39"/>
          <p:cNvSpPr txBox="1"/>
          <p:nvPr>
            <p:ph idx="14" type="body"/>
          </p:nvPr>
        </p:nvSpPr>
        <p:spPr>
          <a:xfrm>
            <a:off x="7439880" y="4782312"/>
            <a:ext cx="2057400" cy="644525"/>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1000"/>
              </a:spcBef>
              <a:spcAft>
                <a:spcPts val="0"/>
              </a:spcAft>
              <a:buClr>
                <a:schemeClr val="dk1"/>
              </a:buClr>
              <a:buSzPts val="2000"/>
              <a:buNone/>
              <a:defRPr b="0" sz="2000">
                <a:latin typeface="Century Gothic"/>
                <a:ea typeface="Century Gothic"/>
                <a:cs typeface="Century Gothic"/>
                <a:sym typeface="Century Gothic"/>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39"/>
          <p:cNvSpPr txBox="1"/>
          <p:nvPr>
            <p:ph idx="15" type="body"/>
          </p:nvPr>
        </p:nvSpPr>
        <p:spPr>
          <a:xfrm>
            <a:off x="5065218" y="4242815"/>
            <a:ext cx="2057400" cy="731520"/>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1000"/>
              </a:spcBef>
              <a:spcAft>
                <a:spcPts val="0"/>
              </a:spcAft>
              <a:buClr>
                <a:schemeClr val="dk1"/>
              </a:buClr>
              <a:buSzPts val="2000"/>
              <a:buNone/>
              <a:defRPr b="0" sz="2000">
                <a:latin typeface="Abril Fatface"/>
                <a:ea typeface="Abril Fatface"/>
                <a:cs typeface="Abril Fatface"/>
                <a:sym typeface="Abril Fatface"/>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39"/>
          <p:cNvSpPr txBox="1"/>
          <p:nvPr>
            <p:ph idx="16" type="body"/>
          </p:nvPr>
        </p:nvSpPr>
        <p:spPr>
          <a:xfrm>
            <a:off x="5065218" y="4782312"/>
            <a:ext cx="2057400" cy="644525"/>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1000"/>
              </a:spcBef>
              <a:spcAft>
                <a:spcPts val="0"/>
              </a:spcAft>
              <a:buClr>
                <a:schemeClr val="dk1"/>
              </a:buClr>
              <a:buSzPts val="2000"/>
              <a:buNone/>
              <a:defRPr b="0" sz="2000">
                <a:latin typeface="Century Gothic"/>
                <a:ea typeface="Century Gothic"/>
                <a:cs typeface="Century Gothic"/>
                <a:sym typeface="Century Gothic"/>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39"/>
          <p:cNvSpPr txBox="1"/>
          <p:nvPr>
            <p:ph idx="17" type="body"/>
          </p:nvPr>
        </p:nvSpPr>
        <p:spPr>
          <a:xfrm>
            <a:off x="2703846" y="4242815"/>
            <a:ext cx="2057400" cy="731520"/>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1000"/>
              </a:spcBef>
              <a:spcAft>
                <a:spcPts val="0"/>
              </a:spcAft>
              <a:buClr>
                <a:schemeClr val="dk1"/>
              </a:buClr>
              <a:buSzPts val="2000"/>
              <a:buNone/>
              <a:defRPr b="0" sz="2000">
                <a:latin typeface="Abril Fatface"/>
                <a:ea typeface="Abril Fatface"/>
                <a:cs typeface="Abril Fatface"/>
                <a:sym typeface="Abril Fatface"/>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39"/>
          <p:cNvSpPr txBox="1"/>
          <p:nvPr>
            <p:ph idx="18" type="body"/>
          </p:nvPr>
        </p:nvSpPr>
        <p:spPr>
          <a:xfrm>
            <a:off x="2703846" y="4782312"/>
            <a:ext cx="2057400" cy="644525"/>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1000"/>
              </a:spcBef>
              <a:spcAft>
                <a:spcPts val="0"/>
              </a:spcAft>
              <a:buClr>
                <a:schemeClr val="dk1"/>
              </a:buClr>
              <a:buSzPts val="2000"/>
              <a:buNone/>
              <a:defRPr b="0" sz="2000">
                <a:latin typeface="Century Gothic"/>
                <a:ea typeface="Century Gothic"/>
                <a:cs typeface="Century Gothic"/>
                <a:sym typeface="Century Gothic"/>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9" name="Shape 39"/>
        <p:cNvGrpSpPr/>
        <p:nvPr/>
      </p:nvGrpSpPr>
      <p:grpSpPr>
        <a:xfrm>
          <a:off x="0" y="0"/>
          <a:ext cx="0" cy="0"/>
          <a:chOff x="0" y="0"/>
          <a:chExt cx="0" cy="0"/>
        </a:xfrm>
      </p:grpSpPr>
      <p:sp>
        <p:nvSpPr>
          <p:cNvPr descr="Tag=AccentColor&#10;Flavor=Light&#10;Target=Fill" id="40" name="Google Shape;40;p40"/>
          <p:cNvSpPr/>
          <p:nvPr/>
        </p:nvSpPr>
        <p:spPr>
          <a:xfrm>
            <a:off x="4726728" y="0"/>
            <a:ext cx="7472381" cy="6858000"/>
          </a:xfrm>
          <a:custGeom>
            <a:rect b="b" l="l" r="r" t="t"/>
            <a:pathLst>
              <a:path extrusionOk="0" h="6886575" w="7472381">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41" name="Google Shape;41;p40"/>
          <p:cNvSpPr txBox="1"/>
          <p:nvPr>
            <p:ph type="title"/>
          </p:nvPr>
        </p:nvSpPr>
        <p:spPr>
          <a:xfrm>
            <a:off x="839788" y="640080"/>
            <a:ext cx="3886200" cy="295351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bril Fatface"/>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40"/>
          <p:cNvSpPr txBox="1"/>
          <p:nvPr>
            <p:ph idx="1" type="body"/>
          </p:nvPr>
        </p:nvSpPr>
        <p:spPr>
          <a:xfrm>
            <a:off x="7059168" y="640080"/>
            <a:ext cx="4489704" cy="5596128"/>
          </a:xfrm>
          <a:prstGeom prst="rect">
            <a:avLst/>
          </a:prstGeom>
          <a:noFill/>
          <a:ln>
            <a:noFill/>
          </a:ln>
        </p:spPr>
        <p:txBody>
          <a:bodyPr anchorCtr="0" anchor="ctr" bIns="45700" lIns="91425" spcFirstLastPara="1" rIns="91425" wrap="square" tIns="45700">
            <a:normAutofit/>
          </a:bodyPr>
          <a:lstStyle>
            <a:lvl1pPr indent="-431800" lvl="0" marL="457200" algn="l">
              <a:lnSpc>
                <a:spcPct val="100000"/>
              </a:lnSpc>
              <a:spcBef>
                <a:spcPts val="1000"/>
              </a:spcBef>
              <a:spcAft>
                <a:spcPts val="0"/>
              </a:spcAft>
              <a:buClr>
                <a:schemeClr val="dk1"/>
              </a:buClr>
              <a:buSzPts val="3200"/>
              <a:buChar char="•"/>
              <a:defRPr sz="3200">
                <a:solidFill>
                  <a:schemeClr val="dk1"/>
                </a:solidFill>
              </a:defRPr>
            </a:lvl1pPr>
            <a:lvl2pPr indent="-406400" lvl="1" marL="914400" algn="l">
              <a:lnSpc>
                <a:spcPct val="100000"/>
              </a:lnSpc>
              <a:spcBef>
                <a:spcPts val="500"/>
              </a:spcBef>
              <a:spcAft>
                <a:spcPts val="0"/>
              </a:spcAft>
              <a:buClr>
                <a:schemeClr val="dk1"/>
              </a:buClr>
              <a:buSzPts val="2800"/>
              <a:buChar char="•"/>
              <a:defRPr sz="2800">
                <a:solidFill>
                  <a:schemeClr val="dk1"/>
                </a:solidFill>
              </a:defRPr>
            </a:lvl2pPr>
            <a:lvl3pPr indent="-381000" lvl="2" marL="1371600" algn="l">
              <a:lnSpc>
                <a:spcPct val="100000"/>
              </a:lnSpc>
              <a:spcBef>
                <a:spcPts val="500"/>
              </a:spcBef>
              <a:spcAft>
                <a:spcPts val="0"/>
              </a:spcAft>
              <a:buClr>
                <a:schemeClr val="dk1"/>
              </a:buClr>
              <a:buSzPts val="2400"/>
              <a:buChar char="•"/>
              <a:defRPr sz="2400">
                <a:solidFill>
                  <a:schemeClr val="dk1"/>
                </a:solidFill>
              </a:defRPr>
            </a:lvl3pPr>
            <a:lvl4pPr indent="-355600" lvl="3" marL="1828800" algn="l">
              <a:lnSpc>
                <a:spcPct val="100000"/>
              </a:lnSpc>
              <a:spcBef>
                <a:spcPts val="500"/>
              </a:spcBef>
              <a:spcAft>
                <a:spcPts val="0"/>
              </a:spcAft>
              <a:buClr>
                <a:schemeClr val="dk1"/>
              </a:buClr>
              <a:buSzPts val="2000"/>
              <a:buChar char="•"/>
              <a:defRPr sz="2000">
                <a:solidFill>
                  <a:schemeClr val="dk1"/>
                </a:solidFill>
              </a:defRPr>
            </a:lvl4pPr>
            <a:lvl5pPr indent="-355600" lvl="4" marL="2286000" algn="l">
              <a:lnSpc>
                <a:spcPct val="100000"/>
              </a:lnSpc>
              <a:spcBef>
                <a:spcPts val="500"/>
              </a:spcBef>
              <a:spcAft>
                <a:spcPts val="0"/>
              </a:spcAft>
              <a:buClr>
                <a:schemeClr val="dk1"/>
              </a:buClr>
              <a:buSzPts val="2000"/>
              <a:buChar char="•"/>
              <a:defRPr sz="2000">
                <a:solidFill>
                  <a:schemeClr val="dk1"/>
                </a:solidFill>
              </a:defRPr>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 name="Google Shape;43;p40"/>
          <p:cNvSpPr txBox="1"/>
          <p:nvPr>
            <p:ph idx="2" type="body"/>
          </p:nvPr>
        </p:nvSpPr>
        <p:spPr>
          <a:xfrm>
            <a:off x="839788" y="3776472"/>
            <a:ext cx="3886200" cy="246888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600"/>
              <a:buNone/>
              <a:defRPr sz="16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200"/>
              <a:buNone/>
              <a:defRPr sz="1200"/>
            </a:lvl3pPr>
            <a:lvl4pPr indent="-228600" lvl="3" marL="1828800" algn="l">
              <a:lnSpc>
                <a:spcPct val="100000"/>
              </a:lnSpc>
              <a:spcBef>
                <a:spcPts val="500"/>
              </a:spcBef>
              <a:spcAft>
                <a:spcPts val="0"/>
              </a:spcAft>
              <a:buClr>
                <a:schemeClr val="dk1"/>
              </a:buClr>
              <a:buSzPts val="1000"/>
              <a:buNone/>
              <a:defRPr sz="1000"/>
            </a:lvl4pPr>
            <a:lvl5pPr indent="-228600" lvl="4" marL="2286000" algn="l">
              <a:lnSpc>
                <a:spcPct val="10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4" name="Google Shape;44;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3 column" type="twoTxTwoObj">
  <p:cSld name="TWO_OBJECTS_WITH_TEXT">
    <p:spTree>
      <p:nvGrpSpPr>
        <p:cNvPr id="47" name="Shape 47"/>
        <p:cNvGrpSpPr/>
        <p:nvPr/>
      </p:nvGrpSpPr>
      <p:grpSpPr>
        <a:xfrm>
          <a:off x="0" y="0"/>
          <a:ext cx="0" cy="0"/>
          <a:chOff x="0" y="0"/>
          <a:chExt cx="0" cy="0"/>
        </a:xfrm>
      </p:grpSpPr>
      <p:sp>
        <p:nvSpPr>
          <p:cNvPr descr="Tag=AccentColor&#10;Flavor=Light&#10;Target=Fill" id="48" name="Google Shape;48;p41"/>
          <p:cNvSpPr/>
          <p:nvPr/>
        </p:nvSpPr>
        <p:spPr>
          <a:xfrm flipH="1">
            <a:off x="1" y="315111"/>
            <a:ext cx="3021543" cy="1435442"/>
          </a:xfrm>
          <a:custGeom>
            <a:rect b="b" l="l" r="r" t="t"/>
            <a:pathLst>
              <a:path extrusionOk="0" h="1435442" w="3021543">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49" name="Google Shape;49;p4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000"/>
              <a:buFont typeface="Abril Fatface"/>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41"/>
          <p:cNvSpPr txBox="1"/>
          <p:nvPr>
            <p:ph idx="1" type="body"/>
          </p:nvPr>
        </p:nvSpPr>
        <p:spPr>
          <a:xfrm>
            <a:off x="839788" y="2011680"/>
            <a:ext cx="3108960" cy="950976"/>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800"/>
              <a:buNone/>
              <a:defRPr b="1" sz="2800"/>
            </a:lvl1pPr>
            <a:lvl2pPr indent="-228600" lvl="1" marL="914400" algn="l">
              <a:lnSpc>
                <a:spcPct val="100000"/>
              </a:lnSpc>
              <a:spcBef>
                <a:spcPts val="500"/>
              </a:spcBef>
              <a:spcAft>
                <a:spcPts val="0"/>
              </a:spcAft>
              <a:buClr>
                <a:schemeClr val="dk1"/>
              </a:buClr>
              <a:buSzPts val="2000"/>
              <a:buNone/>
              <a:defRPr b="1" sz="2000"/>
            </a:lvl2pPr>
            <a:lvl3pPr indent="-228600" lvl="2" marL="1371600" algn="l">
              <a:lnSpc>
                <a:spcPct val="100000"/>
              </a:lnSpc>
              <a:spcBef>
                <a:spcPts val="500"/>
              </a:spcBef>
              <a:spcAft>
                <a:spcPts val="0"/>
              </a:spcAft>
              <a:buClr>
                <a:schemeClr val="dk1"/>
              </a:buClr>
              <a:buSzPts val="1800"/>
              <a:buNone/>
              <a:defRPr b="1" sz="1800"/>
            </a:lvl3pPr>
            <a:lvl4pPr indent="-228600" lvl="3" marL="1828800" algn="l">
              <a:lnSpc>
                <a:spcPct val="100000"/>
              </a:lnSpc>
              <a:spcBef>
                <a:spcPts val="500"/>
              </a:spcBef>
              <a:spcAft>
                <a:spcPts val="0"/>
              </a:spcAft>
              <a:buClr>
                <a:schemeClr val="dk1"/>
              </a:buClr>
              <a:buSzPts val="1600"/>
              <a:buNone/>
              <a:defRPr b="1" sz="1600"/>
            </a:lvl4pPr>
            <a:lvl5pPr indent="-228600" lvl="4" marL="2286000" algn="l">
              <a:lnSpc>
                <a:spcPct val="10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 name="Google Shape;51;p41"/>
          <p:cNvSpPr txBox="1"/>
          <p:nvPr>
            <p:ph idx="2" type="body"/>
          </p:nvPr>
        </p:nvSpPr>
        <p:spPr>
          <a:xfrm>
            <a:off x="839788" y="3127248"/>
            <a:ext cx="3108960" cy="306324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Char char="•"/>
              <a:defRPr sz="1800"/>
            </a:lvl1pPr>
            <a:lvl2pPr indent="-342900" lvl="1" marL="914400" algn="l">
              <a:lnSpc>
                <a:spcPct val="100000"/>
              </a:lnSpc>
              <a:spcBef>
                <a:spcPts val="500"/>
              </a:spcBef>
              <a:spcAft>
                <a:spcPts val="0"/>
              </a:spcAft>
              <a:buClr>
                <a:schemeClr val="dk1"/>
              </a:buClr>
              <a:buSzPts val="1800"/>
              <a:buChar char="•"/>
              <a:defRPr sz="1800"/>
            </a:lvl2pPr>
            <a:lvl3pPr indent="-342900" lvl="2" marL="1371600" algn="l">
              <a:lnSpc>
                <a:spcPct val="100000"/>
              </a:lnSpc>
              <a:spcBef>
                <a:spcPts val="500"/>
              </a:spcBef>
              <a:spcAft>
                <a:spcPts val="0"/>
              </a:spcAft>
              <a:buClr>
                <a:schemeClr val="dk1"/>
              </a:buClr>
              <a:buSzPts val="1800"/>
              <a:buChar char="•"/>
              <a:defRPr sz="1800"/>
            </a:lvl3pPr>
            <a:lvl4pPr indent="-342900" lvl="3" marL="1828800" algn="l">
              <a:lnSpc>
                <a:spcPct val="100000"/>
              </a:lnSpc>
              <a:spcBef>
                <a:spcPts val="500"/>
              </a:spcBef>
              <a:spcAft>
                <a:spcPts val="0"/>
              </a:spcAft>
              <a:buClr>
                <a:schemeClr val="dk1"/>
              </a:buClr>
              <a:buSzPts val="1800"/>
              <a:buChar char="•"/>
              <a:defRPr sz="1800"/>
            </a:lvl4pPr>
            <a:lvl5pPr indent="-342900" lvl="4" marL="2286000" algn="l">
              <a:lnSpc>
                <a:spcPct val="100000"/>
              </a:lnSpc>
              <a:spcBef>
                <a:spcPts val="500"/>
              </a:spcBef>
              <a:spcAft>
                <a:spcPts val="0"/>
              </a:spcAft>
              <a:buClr>
                <a:schemeClr val="dk1"/>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41"/>
          <p:cNvSpPr txBox="1"/>
          <p:nvPr>
            <p:ph idx="3" type="body"/>
          </p:nvPr>
        </p:nvSpPr>
        <p:spPr>
          <a:xfrm>
            <a:off x="4541520" y="2011680"/>
            <a:ext cx="3108960" cy="950976"/>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800"/>
              <a:buNone/>
              <a:defRPr b="1" sz="2800"/>
            </a:lvl1pPr>
            <a:lvl2pPr indent="-228600" lvl="1" marL="914400" algn="l">
              <a:lnSpc>
                <a:spcPct val="100000"/>
              </a:lnSpc>
              <a:spcBef>
                <a:spcPts val="500"/>
              </a:spcBef>
              <a:spcAft>
                <a:spcPts val="0"/>
              </a:spcAft>
              <a:buClr>
                <a:schemeClr val="dk1"/>
              </a:buClr>
              <a:buSzPts val="2000"/>
              <a:buNone/>
              <a:defRPr b="1" sz="2000"/>
            </a:lvl2pPr>
            <a:lvl3pPr indent="-228600" lvl="2" marL="1371600" algn="l">
              <a:lnSpc>
                <a:spcPct val="100000"/>
              </a:lnSpc>
              <a:spcBef>
                <a:spcPts val="500"/>
              </a:spcBef>
              <a:spcAft>
                <a:spcPts val="0"/>
              </a:spcAft>
              <a:buClr>
                <a:schemeClr val="dk1"/>
              </a:buClr>
              <a:buSzPts val="1800"/>
              <a:buNone/>
              <a:defRPr b="1" sz="1800"/>
            </a:lvl3pPr>
            <a:lvl4pPr indent="-228600" lvl="3" marL="1828800" algn="l">
              <a:lnSpc>
                <a:spcPct val="100000"/>
              </a:lnSpc>
              <a:spcBef>
                <a:spcPts val="500"/>
              </a:spcBef>
              <a:spcAft>
                <a:spcPts val="0"/>
              </a:spcAft>
              <a:buClr>
                <a:schemeClr val="dk1"/>
              </a:buClr>
              <a:buSzPts val="1600"/>
              <a:buNone/>
              <a:defRPr b="1" sz="1600"/>
            </a:lvl4pPr>
            <a:lvl5pPr indent="-228600" lvl="4" marL="2286000" algn="l">
              <a:lnSpc>
                <a:spcPct val="10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3" name="Google Shape;53;p41"/>
          <p:cNvSpPr txBox="1"/>
          <p:nvPr>
            <p:ph idx="4" type="body"/>
          </p:nvPr>
        </p:nvSpPr>
        <p:spPr>
          <a:xfrm>
            <a:off x="4541520" y="3127248"/>
            <a:ext cx="3108960" cy="306324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Char char="•"/>
              <a:defRPr sz="1800"/>
            </a:lvl1pPr>
            <a:lvl2pPr indent="-342900" lvl="1" marL="914400" algn="l">
              <a:lnSpc>
                <a:spcPct val="100000"/>
              </a:lnSpc>
              <a:spcBef>
                <a:spcPts val="500"/>
              </a:spcBef>
              <a:spcAft>
                <a:spcPts val="0"/>
              </a:spcAft>
              <a:buClr>
                <a:schemeClr val="dk1"/>
              </a:buClr>
              <a:buSzPts val="1800"/>
              <a:buChar char="•"/>
              <a:defRPr sz="1800"/>
            </a:lvl2pPr>
            <a:lvl3pPr indent="-342900" lvl="2" marL="1371600" algn="l">
              <a:lnSpc>
                <a:spcPct val="100000"/>
              </a:lnSpc>
              <a:spcBef>
                <a:spcPts val="500"/>
              </a:spcBef>
              <a:spcAft>
                <a:spcPts val="0"/>
              </a:spcAft>
              <a:buClr>
                <a:schemeClr val="dk1"/>
              </a:buClr>
              <a:buSzPts val="1800"/>
              <a:buChar char="•"/>
              <a:defRPr sz="1800"/>
            </a:lvl3pPr>
            <a:lvl4pPr indent="-342900" lvl="3" marL="1828800" algn="l">
              <a:lnSpc>
                <a:spcPct val="100000"/>
              </a:lnSpc>
              <a:spcBef>
                <a:spcPts val="500"/>
              </a:spcBef>
              <a:spcAft>
                <a:spcPts val="0"/>
              </a:spcAft>
              <a:buClr>
                <a:schemeClr val="dk1"/>
              </a:buClr>
              <a:buSzPts val="1800"/>
              <a:buChar char="•"/>
              <a:defRPr sz="1800"/>
            </a:lvl4pPr>
            <a:lvl5pPr indent="-342900" lvl="4" marL="2286000" algn="l">
              <a:lnSpc>
                <a:spcPct val="100000"/>
              </a:lnSpc>
              <a:spcBef>
                <a:spcPts val="500"/>
              </a:spcBef>
              <a:spcAft>
                <a:spcPts val="0"/>
              </a:spcAft>
              <a:buClr>
                <a:schemeClr val="dk1"/>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57" name="Google Shape;57;p41"/>
          <p:cNvSpPr txBox="1"/>
          <p:nvPr>
            <p:ph idx="5" type="body"/>
          </p:nvPr>
        </p:nvSpPr>
        <p:spPr>
          <a:xfrm>
            <a:off x="8243252" y="2011680"/>
            <a:ext cx="3108960" cy="950976"/>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800"/>
              <a:buNone/>
              <a:defRPr b="1" sz="2800"/>
            </a:lvl1pPr>
            <a:lvl2pPr indent="-228600" lvl="1" marL="914400" algn="l">
              <a:lnSpc>
                <a:spcPct val="100000"/>
              </a:lnSpc>
              <a:spcBef>
                <a:spcPts val="500"/>
              </a:spcBef>
              <a:spcAft>
                <a:spcPts val="0"/>
              </a:spcAft>
              <a:buClr>
                <a:schemeClr val="dk1"/>
              </a:buClr>
              <a:buSzPts val="2000"/>
              <a:buNone/>
              <a:defRPr b="1" sz="2000"/>
            </a:lvl2pPr>
            <a:lvl3pPr indent="-228600" lvl="2" marL="1371600" algn="l">
              <a:lnSpc>
                <a:spcPct val="100000"/>
              </a:lnSpc>
              <a:spcBef>
                <a:spcPts val="500"/>
              </a:spcBef>
              <a:spcAft>
                <a:spcPts val="0"/>
              </a:spcAft>
              <a:buClr>
                <a:schemeClr val="dk1"/>
              </a:buClr>
              <a:buSzPts val="1800"/>
              <a:buNone/>
              <a:defRPr b="1" sz="1800"/>
            </a:lvl3pPr>
            <a:lvl4pPr indent="-228600" lvl="3" marL="1828800" algn="l">
              <a:lnSpc>
                <a:spcPct val="100000"/>
              </a:lnSpc>
              <a:spcBef>
                <a:spcPts val="500"/>
              </a:spcBef>
              <a:spcAft>
                <a:spcPts val="0"/>
              </a:spcAft>
              <a:buClr>
                <a:schemeClr val="dk1"/>
              </a:buClr>
              <a:buSzPts val="1600"/>
              <a:buNone/>
              <a:defRPr b="1" sz="1600"/>
            </a:lvl4pPr>
            <a:lvl5pPr indent="-228600" lvl="4" marL="2286000" algn="l">
              <a:lnSpc>
                <a:spcPct val="10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 name="Google Shape;58;p41"/>
          <p:cNvSpPr txBox="1"/>
          <p:nvPr>
            <p:ph idx="6" type="body"/>
          </p:nvPr>
        </p:nvSpPr>
        <p:spPr>
          <a:xfrm>
            <a:off x="8243252" y="3127248"/>
            <a:ext cx="3108960" cy="306324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Char char="•"/>
              <a:defRPr sz="1800"/>
            </a:lvl1pPr>
            <a:lvl2pPr indent="-342900" lvl="1" marL="914400" algn="l">
              <a:lnSpc>
                <a:spcPct val="100000"/>
              </a:lnSpc>
              <a:spcBef>
                <a:spcPts val="500"/>
              </a:spcBef>
              <a:spcAft>
                <a:spcPts val="0"/>
              </a:spcAft>
              <a:buClr>
                <a:schemeClr val="dk1"/>
              </a:buClr>
              <a:buSzPts val="1800"/>
              <a:buChar char="•"/>
              <a:defRPr sz="1800"/>
            </a:lvl2pPr>
            <a:lvl3pPr indent="-342900" lvl="2" marL="1371600" algn="l">
              <a:lnSpc>
                <a:spcPct val="100000"/>
              </a:lnSpc>
              <a:spcBef>
                <a:spcPts val="500"/>
              </a:spcBef>
              <a:spcAft>
                <a:spcPts val="0"/>
              </a:spcAft>
              <a:buClr>
                <a:schemeClr val="dk1"/>
              </a:buClr>
              <a:buSzPts val="1800"/>
              <a:buChar char="•"/>
              <a:defRPr sz="1800"/>
            </a:lvl3pPr>
            <a:lvl4pPr indent="-342900" lvl="3" marL="1828800" algn="l">
              <a:lnSpc>
                <a:spcPct val="100000"/>
              </a:lnSpc>
              <a:spcBef>
                <a:spcPts val="500"/>
              </a:spcBef>
              <a:spcAft>
                <a:spcPts val="0"/>
              </a:spcAft>
              <a:buClr>
                <a:schemeClr val="dk1"/>
              </a:buClr>
              <a:buSzPts val="1800"/>
              <a:buChar char="•"/>
              <a:defRPr sz="1800"/>
            </a:lvl4pPr>
            <a:lvl5pPr indent="-342900" lvl="4" marL="2286000" algn="l">
              <a:lnSpc>
                <a:spcPct val="100000"/>
              </a:lnSpc>
              <a:spcBef>
                <a:spcPts val="500"/>
              </a:spcBef>
              <a:spcAft>
                <a:spcPts val="0"/>
              </a:spcAft>
              <a:buClr>
                <a:schemeClr val="dk1"/>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 name="Shape 59"/>
        <p:cNvGrpSpPr/>
        <p:nvPr/>
      </p:nvGrpSpPr>
      <p:grpSpPr>
        <a:xfrm>
          <a:off x="0" y="0"/>
          <a:ext cx="0" cy="0"/>
          <a:chOff x="0" y="0"/>
          <a:chExt cx="0" cy="0"/>
        </a:xfrm>
      </p:grpSpPr>
      <p:sp>
        <p:nvSpPr>
          <p:cNvPr descr="Tag=AccentColor&#10;Flavor=Light&#10;Target=Fill" id="60" name="Google Shape;60;p42"/>
          <p:cNvSpPr/>
          <p:nvPr/>
        </p:nvSpPr>
        <p:spPr>
          <a:xfrm flipH="1">
            <a:off x="1" y="315111"/>
            <a:ext cx="3021543" cy="1435442"/>
          </a:xfrm>
          <a:custGeom>
            <a:rect b="b" l="l" r="r" t="t"/>
            <a:pathLst>
              <a:path extrusionOk="0" h="1435442" w="3021543">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61" name="Google Shape;61;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000"/>
              <a:buFont typeface="Abril Fatface"/>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42"/>
          <p:cNvSpPr txBox="1"/>
          <p:nvPr>
            <p:ph idx="1" type="body"/>
          </p:nvPr>
        </p:nvSpPr>
        <p:spPr>
          <a:xfrm>
            <a:off x="838200" y="2011680"/>
            <a:ext cx="10515600" cy="416052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 name="Google Shape;63;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p:cSld name="Closing">
    <p:spTree>
      <p:nvGrpSpPr>
        <p:cNvPr id="66" name="Shape 66"/>
        <p:cNvGrpSpPr/>
        <p:nvPr/>
      </p:nvGrpSpPr>
      <p:grpSpPr>
        <a:xfrm>
          <a:off x="0" y="0"/>
          <a:ext cx="0" cy="0"/>
          <a:chOff x="0" y="0"/>
          <a:chExt cx="0" cy="0"/>
        </a:xfrm>
      </p:grpSpPr>
      <p:sp>
        <p:nvSpPr>
          <p:cNvPr id="67" name="Google Shape;67;p43"/>
          <p:cNvSpPr/>
          <p:nvPr>
            <p:ph idx="2" type="pic"/>
          </p:nvPr>
        </p:nvSpPr>
        <p:spPr>
          <a:xfrm>
            <a:off x="5710842" y="1"/>
            <a:ext cx="6481158" cy="4216186"/>
          </a:xfrm>
          <a:prstGeom prst="rect">
            <a:avLst/>
          </a:prstGeom>
          <a:noFill/>
          <a:ln>
            <a:noFill/>
          </a:ln>
        </p:spPr>
      </p:sp>
      <p:sp>
        <p:nvSpPr>
          <p:cNvPr id="68" name="Google Shape;68;p43"/>
          <p:cNvSpPr/>
          <p:nvPr>
            <p:ph idx="3" type="pic"/>
          </p:nvPr>
        </p:nvSpPr>
        <p:spPr>
          <a:xfrm>
            <a:off x="5078134" y="4323899"/>
            <a:ext cx="7113866" cy="2534101"/>
          </a:xfrm>
          <a:prstGeom prst="rect">
            <a:avLst/>
          </a:prstGeom>
          <a:noFill/>
          <a:ln>
            <a:noFill/>
          </a:ln>
        </p:spPr>
      </p:sp>
      <p:sp>
        <p:nvSpPr>
          <p:cNvPr id="69" name="Google Shape;69;p43"/>
          <p:cNvSpPr txBox="1"/>
          <p:nvPr>
            <p:ph type="title"/>
          </p:nvPr>
        </p:nvSpPr>
        <p:spPr>
          <a:xfrm>
            <a:off x="838200" y="365124"/>
            <a:ext cx="4443984" cy="213969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000"/>
              <a:buFont typeface="Abril Fatface"/>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43"/>
          <p:cNvSpPr txBox="1"/>
          <p:nvPr>
            <p:ph idx="1" type="body"/>
          </p:nvPr>
        </p:nvSpPr>
        <p:spPr>
          <a:xfrm>
            <a:off x="838199" y="2898648"/>
            <a:ext cx="4443984" cy="59436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000"/>
              <a:buNone/>
              <a:defRPr sz="2000"/>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43"/>
          <p:cNvSpPr txBox="1"/>
          <p:nvPr>
            <p:ph idx="4" type="body"/>
          </p:nvPr>
        </p:nvSpPr>
        <p:spPr>
          <a:xfrm>
            <a:off x="838199" y="3639312"/>
            <a:ext cx="4443984" cy="59436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000"/>
              <a:buNone/>
              <a:defRPr sz="2000"/>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43"/>
          <p:cNvSpPr txBox="1"/>
          <p:nvPr>
            <p:ph idx="5" type="body"/>
          </p:nvPr>
        </p:nvSpPr>
        <p:spPr>
          <a:xfrm>
            <a:off x="838199" y="4389120"/>
            <a:ext cx="4443984" cy="59436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000"/>
              <a:buNone/>
              <a:defRPr sz="2000"/>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73" name="Shape 73"/>
        <p:cNvGrpSpPr/>
        <p:nvPr/>
      </p:nvGrpSpPr>
      <p:grpSpPr>
        <a:xfrm>
          <a:off x="0" y="0"/>
          <a:ext cx="0" cy="0"/>
          <a:chOff x="0" y="0"/>
          <a:chExt cx="0" cy="0"/>
        </a:xfrm>
      </p:grpSpPr>
      <p:sp>
        <p:nvSpPr>
          <p:cNvPr descr="Tag=AccentColor&#10;Flavor=Light&#10;Target=Fill" id="74" name="Google Shape;74;p44"/>
          <p:cNvSpPr/>
          <p:nvPr/>
        </p:nvSpPr>
        <p:spPr>
          <a:xfrm flipH="1">
            <a:off x="1" y="315111"/>
            <a:ext cx="3021543" cy="1435442"/>
          </a:xfrm>
          <a:custGeom>
            <a:rect b="b" l="l" r="r" t="t"/>
            <a:pathLst>
              <a:path extrusionOk="0" h="1435442" w="3021543">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75" name="Google Shape;75;p4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000"/>
              <a:buFont typeface="Abril Fatface"/>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44"/>
          <p:cNvSpPr txBox="1"/>
          <p:nvPr>
            <p:ph idx="1" type="body"/>
          </p:nvPr>
        </p:nvSpPr>
        <p:spPr>
          <a:xfrm>
            <a:off x="839788" y="2011680"/>
            <a:ext cx="4937760" cy="950976"/>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800"/>
              <a:buNone/>
              <a:defRPr b="1" sz="2800"/>
            </a:lvl1pPr>
            <a:lvl2pPr indent="-228600" lvl="1" marL="914400" algn="l">
              <a:lnSpc>
                <a:spcPct val="100000"/>
              </a:lnSpc>
              <a:spcBef>
                <a:spcPts val="500"/>
              </a:spcBef>
              <a:spcAft>
                <a:spcPts val="0"/>
              </a:spcAft>
              <a:buClr>
                <a:schemeClr val="dk1"/>
              </a:buClr>
              <a:buSzPts val="2000"/>
              <a:buNone/>
              <a:defRPr b="1" sz="2000"/>
            </a:lvl2pPr>
            <a:lvl3pPr indent="-228600" lvl="2" marL="1371600" algn="l">
              <a:lnSpc>
                <a:spcPct val="100000"/>
              </a:lnSpc>
              <a:spcBef>
                <a:spcPts val="500"/>
              </a:spcBef>
              <a:spcAft>
                <a:spcPts val="0"/>
              </a:spcAft>
              <a:buClr>
                <a:schemeClr val="dk1"/>
              </a:buClr>
              <a:buSzPts val="1800"/>
              <a:buNone/>
              <a:defRPr b="1" sz="1800"/>
            </a:lvl3pPr>
            <a:lvl4pPr indent="-228600" lvl="3" marL="1828800" algn="l">
              <a:lnSpc>
                <a:spcPct val="100000"/>
              </a:lnSpc>
              <a:spcBef>
                <a:spcPts val="500"/>
              </a:spcBef>
              <a:spcAft>
                <a:spcPts val="0"/>
              </a:spcAft>
              <a:buClr>
                <a:schemeClr val="dk1"/>
              </a:buClr>
              <a:buSzPts val="1600"/>
              <a:buNone/>
              <a:defRPr b="1" sz="1600"/>
            </a:lvl4pPr>
            <a:lvl5pPr indent="-228600" lvl="4" marL="2286000" algn="l">
              <a:lnSpc>
                <a:spcPct val="10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7" name="Google Shape;77;p44"/>
          <p:cNvSpPr txBox="1"/>
          <p:nvPr>
            <p:ph idx="2" type="body"/>
          </p:nvPr>
        </p:nvSpPr>
        <p:spPr>
          <a:xfrm>
            <a:off x="839788" y="3127248"/>
            <a:ext cx="4937760" cy="306324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Char char="•"/>
              <a:defRPr sz="1800"/>
            </a:lvl1pPr>
            <a:lvl2pPr indent="-342900" lvl="1" marL="914400" algn="l">
              <a:lnSpc>
                <a:spcPct val="100000"/>
              </a:lnSpc>
              <a:spcBef>
                <a:spcPts val="500"/>
              </a:spcBef>
              <a:spcAft>
                <a:spcPts val="0"/>
              </a:spcAft>
              <a:buClr>
                <a:schemeClr val="dk1"/>
              </a:buClr>
              <a:buSzPts val="1800"/>
              <a:buChar char="•"/>
              <a:defRPr sz="1800"/>
            </a:lvl2pPr>
            <a:lvl3pPr indent="-342900" lvl="2" marL="1371600" algn="l">
              <a:lnSpc>
                <a:spcPct val="100000"/>
              </a:lnSpc>
              <a:spcBef>
                <a:spcPts val="500"/>
              </a:spcBef>
              <a:spcAft>
                <a:spcPts val="0"/>
              </a:spcAft>
              <a:buClr>
                <a:schemeClr val="dk1"/>
              </a:buClr>
              <a:buSzPts val="1800"/>
              <a:buChar char="•"/>
              <a:defRPr sz="1800"/>
            </a:lvl3pPr>
            <a:lvl4pPr indent="-342900" lvl="3" marL="1828800" algn="l">
              <a:lnSpc>
                <a:spcPct val="100000"/>
              </a:lnSpc>
              <a:spcBef>
                <a:spcPts val="500"/>
              </a:spcBef>
              <a:spcAft>
                <a:spcPts val="0"/>
              </a:spcAft>
              <a:buClr>
                <a:schemeClr val="dk1"/>
              </a:buClr>
              <a:buSzPts val="1800"/>
              <a:buChar char="•"/>
              <a:defRPr sz="1800"/>
            </a:lvl4pPr>
            <a:lvl5pPr indent="-342900" lvl="4" marL="2286000" algn="l">
              <a:lnSpc>
                <a:spcPct val="100000"/>
              </a:lnSpc>
              <a:spcBef>
                <a:spcPts val="500"/>
              </a:spcBef>
              <a:spcAft>
                <a:spcPts val="0"/>
              </a:spcAft>
              <a:buClr>
                <a:schemeClr val="dk1"/>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44"/>
          <p:cNvSpPr txBox="1"/>
          <p:nvPr>
            <p:ph idx="3" type="body"/>
          </p:nvPr>
        </p:nvSpPr>
        <p:spPr>
          <a:xfrm>
            <a:off x="6419088" y="2011680"/>
            <a:ext cx="4937760" cy="950976"/>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800"/>
              <a:buNone/>
              <a:defRPr b="1" sz="2800"/>
            </a:lvl1pPr>
            <a:lvl2pPr indent="-228600" lvl="1" marL="914400" algn="l">
              <a:lnSpc>
                <a:spcPct val="100000"/>
              </a:lnSpc>
              <a:spcBef>
                <a:spcPts val="500"/>
              </a:spcBef>
              <a:spcAft>
                <a:spcPts val="0"/>
              </a:spcAft>
              <a:buClr>
                <a:schemeClr val="dk1"/>
              </a:buClr>
              <a:buSzPts val="2000"/>
              <a:buNone/>
              <a:defRPr b="1" sz="2000"/>
            </a:lvl2pPr>
            <a:lvl3pPr indent="-228600" lvl="2" marL="1371600" algn="l">
              <a:lnSpc>
                <a:spcPct val="100000"/>
              </a:lnSpc>
              <a:spcBef>
                <a:spcPts val="500"/>
              </a:spcBef>
              <a:spcAft>
                <a:spcPts val="0"/>
              </a:spcAft>
              <a:buClr>
                <a:schemeClr val="dk1"/>
              </a:buClr>
              <a:buSzPts val="1800"/>
              <a:buNone/>
              <a:defRPr b="1" sz="1800"/>
            </a:lvl3pPr>
            <a:lvl4pPr indent="-228600" lvl="3" marL="1828800" algn="l">
              <a:lnSpc>
                <a:spcPct val="100000"/>
              </a:lnSpc>
              <a:spcBef>
                <a:spcPts val="500"/>
              </a:spcBef>
              <a:spcAft>
                <a:spcPts val="0"/>
              </a:spcAft>
              <a:buClr>
                <a:schemeClr val="dk1"/>
              </a:buClr>
              <a:buSzPts val="1600"/>
              <a:buNone/>
              <a:defRPr b="1" sz="1600"/>
            </a:lvl4pPr>
            <a:lvl5pPr indent="-228600" lvl="4" marL="2286000" algn="l">
              <a:lnSpc>
                <a:spcPct val="10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 name="Google Shape;79;p44"/>
          <p:cNvSpPr txBox="1"/>
          <p:nvPr>
            <p:ph idx="4" type="body"/>
          </p:nvPr>
        </p:nvSpPr>
        <p:spPr>
          <a:xfrm>
            <a:off x="6419088" y="3127248"/>
            <a:ext cx="4937760" cy="306324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Char char="•"/>
              <a:defRPr sz="1800"/>
            </a:lvl1pPr>
            <a:lvl2pPr indent="-342900" lvl="1" marL="914400" algn="l">
              <a:lnSpc>
                <a:spcPct val="100000"/>
              </a:lnSpc>
              <a:spcBef>
                <a:spcPts val="500"/>
              </a:spcBef>
              <a:spcAft>
                <a:spcPts val="0"/>
              </a:spcAft>
              <a:buClr>
                <a:schemeClr val="dk1"/>
              </a:buClr>
              <a:buSzPts val="1800"/>
              <a:buChar char="•"/>
              <a:defRPr sz="1800"/>
            </a:lvl2pPr>
            <a:lvl3pPr indent="-342900" lvl="2" marL="1371600" algn="l">
              <a:lnSpc>
                <a:spcPct val="100000"/>
              </a:lnSpc>
              <a:spcBef>
                <a:spcPts val="500"/>
              </a:spcBef>
              <a:spcAft>
                <a:spcPts val="0"/>
              </a:spcAft>
              <a:buClr>
                <a:schemeClr val="dk1"/>
              </a:buClr>
              <a:buSzPts val="1800"/>
              <a:buChar char="•"/>
              <a:defRPr sz="1800"/>
            </a:lvl3pPr>
            <a:lvl4pPr indent="-342900" lvl="3" marL="1828800" algn="l">
              <a:lnSpc>
                <a:spcPct val="100000"/>
              </a:lnSpc>
              <a:spcBef>
                <a:spcPts val="500"/>
              </a:spcBef>
              <a:spcAft>
                <a:spcPts val="0"/>
              </a:spcAft>
              <a:buClr>
                <a:schemeClr val="dk1"/>
              </a:buClr>
              <a:buSzPts val="1800"/>
              <a:buChar char="•"/>
              <a:defRPr sz="1800"/>
            </a:lvl4pPr>
            <a:lvl5pPr indent="-342900" lvl="4" marL="2286000" algn="l">
              <a:lnSpc>
                <a:spcPct val="100000"/>
              </a:lnSpc>
              <a:spcBef>
                <a:spcPts val="500"/>
              </a:spcBef>
              <a:spcAft>
                <a:spcPts val="0"/>
              </a:spcAft>
              <a:buClr>
                <a:schemeClr val="dk1"/>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3" name="Shape 83"/>
        <p:cNvGrpSpPr/>
        <p:nvPr/>
      </p:nvGrpSpPr>
      <p:grpSpPr>
        <a:xfrm>
          <a:off x="0" y="0"/>
          <a:ext cx="0" cy="0"/>
          <a:chOff x="0" y="0"/>
          <a:chExt cx="0" cy="0"/>
        </a:xfrm>
      </p:grpSpPr>
      <p:sp>
        <p:nvSpPr>
          <p:cNvPr descr="Tag=AccentColor&#10;Flavor=Light&#10;Target=Fill" id="84" name="Google Shape;84;p46"/>
          <p:cNvSpPr/>
          <p:nvPr/>
        </p:nvSpPr>
        <p:spPr>
          <a:xfrm flipH="1">
            <a:off x="1" y="315111"/>
            <a:ext cx="3021543" cy="1435442"/>
          </a:xfrm>
          <a:custGeom>
            <a:rect b="b" l="l" r="r" t="t"/>
            <a:pathLst>
              <a:path extrusionOk="0" h="1435442" w="3021543">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85" name="Google Shape;85;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000"/>
              <a:buFont typeface="Abril Fatface"/>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46"/>
          <p:cNvSpPr txBox="1"/>
          <p:nvPr>
            <p:ph idx="1" type="body"/>
          </p:nvPr>
        </p:nvSpPr>
        <p:spPr>
          <a:xfrm>
            <a:off x="838200" y="2011680"/>
            <a:ext cx="4937760" cy="416052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46"/>
          <p:cNvSpPr txBox="1"/>
          <p:nvPr>
            <p:ph idx="2" type="body"/>
          </p:nvPr>
        </p:nvSpPr>
        <p:spPr>
          <a:xfrm>
            <a:off x="6419088" y="2011680"/>
            <a:ext cx="4937760" cy="416052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2 pictures">
  <p:cSld name="Title and Content with 2 pictures">
    <p:spTree>
      <p:nvGrpSpPr>
        <p:cNvPr id="91" name="Shape 91"/>
        <p:cNvGrpSpPr/>
        <p:nvPr/>
      </p:nvGrpSpPr>
      <p:grpSpPr>
        <a:xfrm>
          <a:off x="0" y="0"/>
          <a:ext cx="0" cy="0"/>
          <a:chOff x="0" y="0"/>
          <a:chExt cx="0" cy="0"/>
        </a:xfrm>
      </p:grpSpPr>
      <p:sp>
        <p:nvSpPr>
          <p:cNvPr id="92" name="Google Shape;92;p45"/>
          <p:cNvSpPr/>
          <p:nvPr>
            <p:ph idx="2" type="pic"/>
          </p:nvPr>
        </p:nvSpPr>
        <p:spPr>
          <a:xfrm>
            <a:off x="0" y="0"/>
            <a:ext cx="6105136" cy="4191000"/>
          </a:xfrm>
          <a:prstGeom prst="rect">
            <a:avLst/>
          </a:prstGeom>
          <a:noFill/>
          <a:ln>
            <a:noFill/>
          </a:ln>
        </p:spPr>
      </p:sp>
      <p:sp>
        <p:nvSpPr>
          <p:cNvPr id="93" name="Google Shape;93;p45"/>
          <p:cNvSpPr/>
          <p:nvPr>
            <p:ph idx="3" type="pic"/>
          </p:nvPr>
        </p:nvSpPr>
        <p:spPr>
          <a:xfrm>
            <a:off x="462420" y="4304418"/>
            <a:ext cx="5414116" cy="2553582"/>
          </a:xfrm>
          <a:prstGeom prst="rect">
            <a:avLst/>
          </a:prstGeom>
          <a:noFill/>
          <a:ln>
            <a:noFill/>
          </a:ln>
        </p:spPr>
      </p:sp>
      <p:sp>
        <p:nvSpPr>
          <p:cNvPr id="94" name="Google Shape;94;p45"/>
          <p:cNvSpPr txBox="1"/>
          <p:nvPr>
            <p:ph type="title"/>
          </p:nvPr>
        </p:nvSpPr>
        <p:spPr>
          <a:xfrm>
            <a:off x="6739128" y="365760"/>
            <a:ext cx="4617720" cy="2578608"/>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000"/>
              <a:buFont typeface="Abril Fatface"/>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45"/>
          <p:cNvSpPr txBox="1"/>
          <p:nvPr>
            <p:ph idx="1" type="body"/>
          </p:nvPr>
        </p:nvSpPr>
        <p:spPr>
          <a:xfrm>
            <a:off x="6739128" y="3127248"/>
            <a:ext cx="4617720" cy="305409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800"/>
              <a:buNone/>
              <a:defRPr sz="1800"/>
            </a:lvl1pPr>
            <a:lvl2pPr indent="-342900" lvl="1" marL="914400" algn="l">
              <a:lnSpc>
                <a:spcPct val="100000"/>
              </a:lnSpc>
              <a:spcBef>
                <a:spcPts val="500"/>
              </a:spcBef>
              <a:spcAft>
                <a:spcPts val="0"/>
              </a:spcAft>
              <a:buClr>
                <a:schemeClr val="dk1"/>
              </a:buClr>
              <a:buSzPts val="1800"/>
              <a:buChar char="•"/>
              <a:defRPr sz="1800"/>
            </a:lvl2pPr>
            <a:lvl3pPr indent="-342900" lvl="2" marL="1371600" algn="l">
              <a:lnSpc>
                <a:spcPct val="100000"/>
              </a:lnSpc>
              <a:spcBef>
                <a:spcPts val="500"/>
              </a:spcBef>
              <a:spcAft>
                <a:spcPts val="0"/>
              </a:spcAft>
              <a:buClr>
                <a:schemeClr val="dk1"/>
              </a:buClr>
              <a:buSzPts val="1800"/>
              <a:buChar char="•"/>
              <a:defRPr sz="1800"/>
            </a:lvl3pPr>
            <a:lvl4pPr indent="-342900" lvl="3" marL="1828800" algn="l">
              <a:lnSpc>
                <a:spcPct val="100000"/>
              </a:lnSpc>
              <a:spcBef>
                <a:spcPts val="500"/>
              </a:spcBef>
              <a:spcAft>
                <a:spcPts val="0"/>
              </a:spcAft>
              <a:buClr>
                <a:schemeClr val="dk1"/>
              </a:buClr>
              <a:buSzPts val="1800"/>
              <a:buChar char="•"/>
              <a:defRPr sz="1800"/>
            </a:lvl4pPr>
            <a:lvl5pPr indent="-342900" lvl="4" marL="2286000" algn="l">
              <a:lnSpc>
                <a:spcPct val="100000"/>
              </a:lnSpc>
              <a:spcBef>
                <a:spcPts val="500"/>
              </a:spcBef>
              <a:spcAft>
                <a:spcPts val="0"/>
              </a:spcAft>
              <a:buClr>
                <a:schemeClr val="dk1"/>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 name="Google Shape;96;p45"/>
          <p:cNvSpPr txBox="1"/>
          <p:nvPr>
            <p:ph idx="11" type="ftr"/>
          </p:nvPr>
        </p:nvSpPr>
        <p:spPr>
          <a:xfrm>
            <a:off x="6739128"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bril Fatface"/>
              <a:buNone/>
              <a:defRPr b="0" i="1" sz="4400" u="none" cap="none" strike="noStrike">
                <a:solidFill>
                  <a:schemeClr val="dk1"/>
                </a:solidFill>
                <a:latin typeface="Abril Fatface"/>
                <a:ea typeface="Abril Fatface"/>
                <a:cs typeface="Abril Fatface"/>
                <a:sym typeface="Abril Fatfac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3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000"/>
              </a:spcBef>
              <a:spcAft>
                <a:spcPts val="0"/>
              </a:spcAft>
              <a:buClr>
                <a:schemeClr val="dk1"/>
              </a:buClr>
              <a:buSzPts val="2800"/>
              <a:buFont typeface="Arial"/>
              <a:buChar char="•"/>
              <a:defRPr b="0" i="0" sz="2800" u="none" cap="none" strike="noStrike">
                <a:solidFill>
                  <a:schemeClr val="dk1"/>
                </a:solidFill>
                <a:latin typeface="Century Gothic"/>
                <a:ea typeface="Century Gothic"/>
                <a:cs typeface="Century Gothic"/>
                <a:sym typeface="Century Gothic"/>
              </a:defRPr>
            </a:lvl1pPr>
            <a:lvl2pPr indent="-381000" lvl="1" marL="9144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2pPr>
            <a:lvl3pPr indent="-355600" lvl="2" marL="1371600" marR="0" rtl="0" algn="l">
              <a:lnSpc>
                <a:spcPct val="100000"/>
              </a:lnSpc>
              <a:spcBef>
                <a:spcPts val="5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indent="-342900" lvl="3" marL="1828800" marR="0" rtl="0" algn="l">
              <a:lnSpc>
                <a:spcPct val="10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indent="-342900" lvl="4" marL="2286000" marR="0" rtl="0" algn="l">
              <a:lnSpc>
                <a:spcPct val="10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2" name="Google Shape;12;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13" name="Google Shape;13;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14" name="Google Shape;14;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3.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13.xml.rels><?xml version="1.0" encoding="UTF-8" standalone="yes"?><Relationships xmlns="http://schemas.openxmlformats.org/package/2006/relationships"><Relationship Id="rId11" Type="http://schemas.openxmlformats.org/officeDocument/2006/relationships/image" Target="../media/image40.png"/><Relationship Id="rId10" Type="http://schemas.openxmlformats.org/officeDocument/2006/relationships/image" Target="../media/image39.png"/><Relationship Id="rId13" Type="http://schemas.openxmlformats.org/officeDocument/2006/relationships/image" Target="../media/image41.png"/><Relationship Id="rId12" Type="http://schemas.openxmlformats.org/officeDocument/2006/relationships/image" Target="../media/image42.png"/><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2.png"/><Relationship Id="rId4" Type="http://schemas.openxmlformats.org/officeDocument/2006/relationships/image" Target="../media/image33.png"/><Relationship Id="rId9" Type="http://schemas.openxmlformats.org/officeDocument/2006/relationships/image" Target="../media/image38.png"/><Relationship Id="rId5" Type="http://schemas.openxmlformats.org/officeDocument/2006/relationships/image" Target="../media/image35.png"/><Relationship Id="rId6" Type="http://schemas.openxmlformats.org/officeDocument/2006/relationships/image" Target="../media/image37.png"/><Relationship Id="rId7" Type="http://schemas.openxmlformats.org/officeDocument/2006/relationships/image" Target="../media/image34.png"/><Relationship Id="rId8"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44.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4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5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50.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49.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53.png"/><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6.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5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57.png"/><Relationship Id="rId4" Type="http://schemas.openxmlformats.org/officeDocument/2006/relationships/image" Target="../media/image60.png"/><Relationship Id="rId5" Type="http://schemas.openxmlformats.org/officeDocument/2006/relationships/image" Target="../media/image59.png"/><Relationship Id="rId6" Type="http://schemas.openxmlformats.org/officeDocument/2006/relationships/image" Target="../media/image58.png"/><Relationship Id="rId7" Type="http://schemas.openxmlformats.org/officeDocument/2006/relationships/image" Target="../media/image6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63.png"/><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65.png"/><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66.png"/><Relationship Id="rId4" Type="http://schemas.openxmlformats.org/officeDocument/2006/relationships/hyperlink" Target="https://thesocialgrabber.com/marketing-strategy-and-swot-analysis-of-shein/"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www.bloomberg.com/news/articles/2022-04-04/shein-s-100-billion-valuation-would-top-h-m-and-zara-combined" TargetMode="External"/><Relationship Id="rId4" Type="http://schemas.openxmlformats.org/officeDocument/2006/relationships/hyperlink" Target="https://en.wikipedia.org/wiki/Shein_(company)#cite_note-:0-3" TargetMode="External"/><Relationship Id="rId5" Type="http://schemas.openxmlformats.org/officeDocument/2006/relationships/image" Target="../media/image6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4.png"/><Relationship Id="rId6" Type="http://schemas.openxmlformats.org/officeDocument/2006/relationships/image" Target="../media/image7.png"/><Relationship Id="rId7"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3.jp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descr="flower illustrations" id="162" name="Google Shape;162;p1"/>
          <p:cNvPicPr preferRelativeResize="0"/>
          <p:nvPr/>
        </p:nvPicPr>
        <p:blipFill rotWithShape="1">
          <a:blip r:embed="rId3">
            <a:alphaModFix/>
          </a:blip>
          <a:srcRect b="0" l="0" r="0" t="0"/>
          <a:stretch/>
        </p:blipFill>
        <p:spPr>
          <a:xfrm>
            <a:off x="20" y="-103198"/>
            <a:ext cx="12191980" cy="6961197"/>
          </a:xfrm>
          <a:prstGeom prst="rect">
            <a:avLst/>
          </a:prstGeom>
          <a:noFill/>
          <a:ln>
            <a:noFill/>
          </a:ln>
        </p:spPr>
      </p:pic>
      <p:sp>
        <p:nvSpPr>
          <p:cNvPr id="163" name="Google Shape;163;p1"/>
          <p:cNvSpPr/>
          <p:nvPr/>
        </p:nvSpPr>
        <p:spPr>
          <a:xfrm>
            <a:off x="1307870" y="1267730"/>
            <a:ext cx="9576262" cy="4307950"/>
          </a:xfrm>
          <a:prstGeom prst="rect">
            <a:avLst/>
          </a:prstGeom>
          <a:solidFill>
            <a:schemeClr val="lt1"/>
          </a:solidFill>
          <a:ln>
            <a:noFill/>
          </a:ln>
          <a:effectLst>
            <a:outerShdw blurRad="50800" rotWithShape="0" algn="ctr">
              <a:srgbClr val="000000">
                <a:alpha val="6431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1"/>
          <p:cNvSpPr/>
          <p:nvPr/>
        </p:nvSpPr>
        <p:spPr>
          <a:xfrm>
            <a:off x="1447801" y="1411615"/>
            <a:ext cx="9296400" cy="4034770"/>
          </a:xfrm>
          <a:prstGeom prst="rect">
            <a:avLst/>
          </a:prstGeom>
          <a:noFill/>
          <a:ln cap="sq" cmpd="sng" w="9525">
            <a:solidFill>
              <a:srgbClr val="3F3F3F"/>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
          <p:cNvSpPr txBox="1"/>
          <p:nvPr>
            <p:ph type="ctrTitle"/>
          </p:nvPr>
        </p:nvSpPr>
        <p:spPr>
          <a:xfrm>
            <a:off x="1771132" y="2091263"/>
            <a:ext cx="8649738" cy="2590800"/>
          </a:xfrm>
          <a:prstGeom prst="rect">
            <a:avLst/>
          </a:prstGeom>
          <a:noFill/>
          <a:ln>
            <a:noFill/>
          </a:ln>
        </p:spPr>
        <p:txBody>
          <a:bodyPr anchorCtr="0" anchor="ctr" bIns="45700" lIns="91425" spcFirstLastPara="1" rIns="91425" wrap="square" tIns="45700">
            <a:normAutofit/>
          </a:bodyPr>
          <a:lstStyle/>
          <a:p>
            <a:pPr indent="0" lvl="0" marL="0" rtl="0" algn="ctr">
              <a:lnSpc>
                <a:spcPct val="83000"/>
              </a:lnSpc>
              <a:spcBef>
                <a:spcPts val="0"/>
              </a:spcBef>
              <a:spcAft>
                <a:spcPts val="0"/>
              </a:spcAft>
              <a:buClr>
                <a:srgbClr val="262626"/>
              </a:buClr>
              <a:buSzPts val="6800"/>
              <a:buFont typeface="Avenir"/>
              <a:buNone/>
            </a:pPr>
            <a:r>
              <a:rPr i="0" lang="en-US" sz="6800">
                <a:solidFill>
                  <a:schemeClr val="dk2"/>
                </a:solidFill>
                <a:latin typeface="Avenir"/>
                <a:ea typeface="Avenir"/>
                <a:cs typeface="Avenir"/>
                <a:sym typeface="Avenir"/>
              </a:rPr>
              <a:t>SHEIN</a:t>
            </a:r>
            <a:endParaRPr i="0">
              <a:solidFill>
                <a:schemeClr val="dk2"/>
              </a:solidFill>
              <a:latin typeface="Avenir"/>
              <a:ea typeface="Avenir"/>
              <a:cs typeface="Avenir"/>
              <a:sym typeface="Avenir"/>
            </a:endParaRPr>
          </a:p>
        </p:txBody>
      </p:sp>
      <p:sp>
        <p:nvSpPr>
          <p:cNvPr id="166" name="Google Shape;166;p1"/>
          <p:cNvSpPr txBox="1"/>
          <p:nvPr>
            <p:ph idx="1" type="subTitle"/>
          </p:nvPr>
        </p:nvSpPr>
        <p:spPr>
          <a:xfrm>
            <a:off x="1771130" y="4682062"/>
            <a:ext cx="8652788" cy="457201"/>
          </a:xfrm>
          <a:prstGeom prst="rect">
            <a:avLst/>
          </a:prstGeom>
          <a:noFill/>
          <a:ln>
            <a:noFill/>
          </a:ln>
        </p:spPr>
        <p:txBody>
          <a:bodyPr anchorCtr="0" anchor="t" bIns="45700" lIns="91425" spcFirstLastPara="1" rIns="91425" wrap="square" tIns="45700">
            <a:normAutofit fontScale="92500" lnSpcReduction="20000"/>
          </a:bodyPr>
          <a:lstStyle/>
          <a:p>
            <a:pPr indent="0" lvl="0" marL="0" rtl="0" algn="ctr">
              <a:lnSpc>
                <a:spcPct val="110000"/>
              </a:lnSpc>
              <a:spcBef>
                <a:spcPts val="0"/>
              </a:spcBef>
              <a:spcAft>
                <a:spcPts val="0"/>
              </a:spcAft>
              <a:buClr>
                <a:srgbClr val="141414"/>
              </a:buClr>
              <a:buSzPct val="69498"/>
              <a:buNone/>
            </a:pPr>
            <a:r>
              <a:rPr b="0" i="0" lang="en-US">
                <a:solidFill>
                  <a:srgbClr val="141414"/>
                </a:solidFill>
                <a:latin typeface="Avenir"/>
                <a:ea typeface="Avenir"/>
                <a:cs typeface="Avenir"/>
                <a:sym typeface="Avenir"/>
              </a:rPr>
              <a:t>THE SECRETIVE CHINESE BRAND DRESSING GEN Z</a:t>
            </a:r>
            <a:endParaRPr/>
          </a:p>
        </p:txBody>
      </p:sp>
      <p:sp>
        <p:nvSpPr>
          <p:cNvPr id="167" name="Google Shape;167;p1"/>
          <p:cNvSpPr/>
          <p:nvPr/>
        </p:nvSpPr>
        <p:spPr>
          <a:xfrm>
            <a:off x="5135880" y="1267730"/>
            <a:ext cx="1920240" cy="73152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8" name="Google Shape;168;p1"/>
          <p:cNvCxnSpPr/>
          <p:nvPr/>
        </p:nvCxnSpPr>
        <p:spPr>
          <a:xfrm>
            <a:off x="5250180" y="1267730"/>
            <a:ext cx="0" cy="640080"/>
          </a:xfrm>
          <a:prstGeom prst="straightConnector1">
            <a:avLst/>
          </a:prstGeom>
          <a:solidFill>
            <a:srgbClr val="262626"/>
          </a:solidFill>
          <a:ln cap="flat" cmpd="sng" w="9525">
            <a:solidFill>
              <a:srgbClr val="FFFFFF"/>
            </a:solidFill>
            <a:prstDash val="solid"/>
            <a:miter lim="800000"/>
            <a:headEnd len="sm" w="sm" type="none"/>
            <a:tailEnd len="sm" w="sm" type="none"/>
          </a:ln>
        </p:spPr>
      </p:cxnSp>
      <p:cxnSp>
        <p:nvCxnSpPr>
          <p:cNvPr id="169" name="Google Shape;169;p1"/>
          <p:cNvCxnSpPr/>
          <p:nvPr/>
        </p:nvCxnSpPr>
        <p:spPr>
          <a:xfrm>
            <a:off x="6941820" y="1267730"/>
            <a:ext cx="0" cy="640080"/>
          </a:xfrm>
          <a:prstGeom prst="straightConnector1">
            <a:avLst/>
          </a:prstGeom>
          <a:solidFill>
            <a:srgbClr val="262626"/>
          </a:solidFill>
          <a:ln cap="flat" cmpd="sng" w="9525">
            <a:solidFill>
              <a:srgbClr val="FFFFFF"/>
            </a:solidFill>
            <a:prstDash val="solid"/>
            <a:miter lim="800000"/>
            <a:headEnd len="sm" w="sm" type="none"/>
            <a:tailEnd len="sm" w="sm" type="none"/>
          </a:ln>
        </p:spPr>
      </p:cxnSp>
      <p:cxnSp>
        <p:nvCxnSpPr>
          <p:cNvPr id="170" name="Google Shape;170;p1"/>
          <p:cNvCxnSpPr/>
          <p:nvPr/>
        </p:nvCxnSpPr>
        <p:spPr>
          <a:xfrm>
            <a:off x="5250180" y="1913025"/>
            <a:ext cx="1691640" cy="0"/>
          </a:xfrm>
          <a:prstGeom prst="straightConnector1">
            <a:avLst/>
          </a:prstGeom>
          <a:solidFill>
            <a:srgbClr val="262626"/>
          </a:solidFill>
          <a:ln cap="flat" cmpd="sng" w="9525">
            <a:solidFill>
              <a:srgbClr val="FFFFFF"/>
            </a:solidFill>
            <a:prstDash val="solid"/>
            <a:miter lim="800000"/>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EBEE"/>
        </a:solidFill>
      </p:bgPr>
    </p:bg>
    <p:spTree>
      <p:nvGrpSpPr>
        <p:cNvPr id="296" name="Shape 296"/>
        <p:cNvGrpSpPr/>
        <p:nvPr/>
      </p:nvGrpSpPr>
      <p:grpSpPr>
        <a:xfrm>
          <a:off x="0" y="0"/>
          <a:ext cx="0" cy="0"/>
          <a:chOff x="0" y="0"/>
          <a:chExt cx="0" cy="0"/>
        </a:xfrm>
      </p:grpSpPr>
      <p:pic>
        <p:nvPicPr>
          <p:cNvPr id="297" name="Google Shape;297;g11cbccfa2f5_0_42"/>
          <p:cNvPicPr preferRelativeResize="0"/>
          <p:nvPr/>
        </p:nvPicPr>
        <p:blipFill rotWithShape="1">
          <a:blip r:embed="rId3">
            <a:alphaModFix/>
          </a:blip>
          <a:srcRect b="0" l="0" r="0" t="0"/>
          <a:stretch/>
        </p:blipFill>
        <p:spPr>
          <a:xfrm>
            <a:off x="500250" y="2452411"/>
            <a:ext cx="3682025" cy="3839001"/>
          </a:xfrm>
          <a:prstGeom prst="rect">
            <a:avLst/>
          </a:prstGeom>
          <a:noFill/>
          <a:ln>
            <a:noFill/>
          </a:ln>
        </p:spPr>
      </p:pic>
      <p:pic>
        <p:nvPicPr>
          <p:cNvPr id="298" name="Google Shape;298;g11cbccfa2f5_0_42"/>
          <p:cNvPicPr preferRelativeResize="0"/>
          <p:nvPr/>
        </p:nvPicPr>
        <p:blipFill rotWithShape="1">
          <a:blip r:embed="rId4">
            <a:alphaModFix/>
          </a:blip>
          <a:srcRect b="0" l="0" r="0" t="0"/>
          <a:stretch/>
        </p:blipFill>
        <p:spPr>
          <a:xfrm>
            <a:off x="4254400" y="2435024"/>
            <a:ext cx="3682025" cy="3839001"/>
          </a:xfrm>
          <a:prstGeom prst="rect">
            <a:avLst/>
          </a:prstGeom>
          <a:noFill/>
          <a:ln>
            <a:noFill/>
          </a:ln>
        </p:spPr>
      </p:pic>
      <p:pic>
        <p:nvPicPr>
          <p:cNvPr id="299" name="Google Shape;299;g11cbccfa2f5_0_42"/>
          <p:cNvPicPr preferRelativeResize="0"/>
          <p:nvPr/>
        </p:nvPicPr>
        <p:blipFill rotWithShape="1">
          <a:blip r:embed="rId5">
            <a:alphaModFix/>
          </a:blip>
          <a:srcRect b="0" l="0" r="0" t="0"/>
          <a:stretch/>
        </p:blipFill>
        <p:spPr>
          <a:xfrm>
            <a:off x="423450" y="2373849"/>
            <a:ext cx="3772775" cy="3996125"/>
          </a:xfrm>
          <a:prstGeom prst="rect">
            <a:avLst/>
          </a:prstGeom>
          <a:noFill/>
          <a:ln>
            <a:noFill/>
          </a:ln>
        </p:spPr>
      </p:pic>
      <p:pic>
        <p:nvPicPr>
          <p:cNvPr id="300" name="Google Shape;300;g11cbccfa2f5_0_42"/>
          <p:cNvPicPr preferRelativeResize="0"/>
          <p:nvPr/>
        </p:nvPicPr>
        <p:blipFill rotWithShape="1">
          <a:blip r:embed="rId6">
            <a:alphaModFix/>
          </a:blip>
          <a:srcRect b="0" l="0" r="0" t="0"/>
          <a:stretch/>
        </p:blipFill>
        <p:spPr>
          <a:xfrm>
            <a:off x="4248000" y="2373849"/>
            <a:ext cx="3772775" cy="3996125"/>
          </a:xfrm>
          <a:prstGeom prst="rect">
            <a:avLst/>
          </a:prstGeom>
          <a:noFill/>
          <a:ln>
            <a:noFill/>
          </a:ln>
        </p:spPr>
      </p:pic>
      <p:pic>
        <p:nvPicPr>
          <p:cNvPr id="301" name="Google Shape;301;g11cbccfa2f5_0_42"/>
          <p:cNvPicPr preferRelativeResize="0"/>
          <p:nvPr/>
        </p:nvPicPr>
        <p:blipFill rotWithShape="1">
          <a:blip r:embed="rId7">
            <a:alphaModFix/>
          </a:blip>
          <a:srcRect b="0" l="0" r="0" t="0"/>
          <a:stretch/>
        </p:blipFill>
        <p:spPr>
          <a:xfrm>
            <a:off x="8190075" y="2407475"/>
            <a:ext cx="3699476" cy="3839001"/>
          </a:xfrm>
          <a:prstGeom prst="rect">
            <a:avLst/>
          </a:prstGeom>
          <a:noFill/>
          <a:ln>
            <a:noFill/>
          </a:ln>
        </p:spPr>
      </p:pic>
      <p:pic>
        <p:nvPicPr>
          <p:cNvPr id="302" name="Google Shape;302;g11cbccfa2f5_0_42"/>
          <p:cNvPicPr preferRelativeResize="0"/>
          <p:nvPr/>
        </p:nvPicPr>
        <p:blipFill rotWithShape="1">
          <a:blip r:embed="rId8">
            <a:alphaModFix/>
          </a:blip>
          <a:srcRect b="0" l="-4141" r="-4577" t="0"/>
          <a:stretch/>
        </p:blipFill>
        <p:spPr>
          <a:xfrm>
            <a:off x="7922425" y="2356462"/>
            <a:ext cx="4197400" cy="3996125"/>
          </a:xfrm>
          <a:prstGeom prst="rect">
            <a:avLst/>
          </a:prstGeom>
          <a:noFill/>
          <a:ln>
            <a:noFill/>
          </a:ln>
        </p:spPr>
      </p:pic>
      <p:sp>
        <p:nvSpPr>
          <p:cNvPr id="303" name="Google Shape;303;g11cbccfa2f5_0_42"/>
          <p:cNvSpPr txBox="1"/>
          <p:nvPr/>
        </p:nvSpPr>
        <p:spPr>
          <a:xfrm>
            <a:off x="516825" y="1841574"/>
            <a:ext cx="3420300" cy="477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38761D"/>
              </a:buClr>
              <a:buSzPts val="1900"/>
              <a:buFont typeface="Playfair Display ExtraBold"/>
              <a:buNone/>
            </a:pPr>
            <a:r>
              <a:rPr b="1" i="0" lang="en-US" sz="1900" u="none" cap="none" strike="noStrike">
                <a:solidFill>
                  <a:srgbClr val="E62A57"/>
                </a:solidFill>
                <a:latin typeface="Comfortaa"/>
                <a:ea typeface="Comfortaa"/>
                <a:cs typeface="Comfortaa"/>
                <a:sym typeface="Comfortaa"/>
              </a:rPr>
              <a:t>System Capability</a:t>
            </a:r>
            <a:endParaRPr b="1" i="0" sz="1900" u="none" cap="none" strike="noStrike">
              <a:solidFill>
                <a:srgbClr val="E62A57"/>
              </a:solidFill>
              <a:latin typeface="Comfortaa"/>
              <a:ea typeface="Comfortaa"/>
              <a:cs typeface="Comfortaa"/>
              <a:sym typeface="Comfortaa"/>
            </a:endParaRPr>
          </a:p>
        </p:txBody>
      </p:sp>
      <p:sp>
        <p:nvSpPr>
          <p:cNvPr id="304" name="Google Shape;304;g11cbccfa2f5_0_42"/>
          <p:cNvSpPr txBox="1"/>
          <p:nvPr/>
        </p:nvSpPr>
        <p:spPr>
          <a:xfrm>
            <a:off x="4513890" y="1829399"/>
            <a:ext cx="3253800" cy="477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38761D"/>
              </a:buClr>
              <a:buSzPts val="1900"/>
              <a:buFont typeface="Playfair Display ExtraBold"/>
              <a:buNone/>
            </a:pPr>
            <a:r>
              <a:rPr b="1" i="0" lang="en-US" sz="1900" u="none" cap="none" strike="noStrike">
                <a:solidFill>
                  <a:srgbClr val="E62A57"/>
                </a:solidFill>
                <a:latin typeface="Comfortaa"/>
                <a:ea typeface="Comfortaa"/>
                <a:cs typeface="Comfortaa"/>
                <a:sym typeface="Comfortaa"/>
              </a:rPr>
              <a:t>Process Capability</a:t>
            </a:r>
            <a:endParaRPr b="1" i="0" sz="1900" u="none" cap="none" strike="noStrike">
              <a:solidFill>
                <a:srgbClr val="E62A57"/>
              </a:solidFill>
              <a:latin typeface="Comfortaa"/>
              <a:ea typeface="Comfortaa"/>
              <a:cs typeface="Comfortaa"/>
              <a:sym typeface="Comfortaa"/>
            </a:endParaRPr>
          </a:p>
        </p:txBody>
      </p:sp>
      <p:sp>
        <p:nvSpPr>
          <p:cNvPr id="305" name="Google Shape;305;g11cbccfa2f5_0_42"/>
          <p:cNvSpPr txBox="1"/>
          <p:nvPr/>
        </p:nvSpPr>
        <p:spPr>
          <a:xfrm>
            <a:off x="8190075" y="1829400"/>
            <a:ext cx="3836400" cy="477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38761D"/>
              </a:buClr>
              <a:buSzPts val="1900"/>
              <a:buFont typeface="Playfair Display ExtraBold"/>
              <a:buNone/>
            </a:pPr>
            <a:r>
              <a:rPr b="1" i="0" lang="en-US" sz="1900" u="none" cap="none" strike="noStrike">
                <a:solidFill>
                  <a:srgbClr val="E62A57"/>
                </a:solidFill>
                <a:latin typeface="Comfortaa"/>
                <a:ea typeface="Comfortaa"/>
                <a:cs typeface="Comfortaa"/>
                <a:sym typeface="Comfortaa"/>
              </a:rPr>
              <a:t>Organizational Capability</a:t>
            </a:r>
            <a:endParaRPr b="1" i="0" sz="1900" u="none" cap="none" strike="noStrike">
              <a:solidFill>
                <a:srgbClr val="E62A57"/>
              </a:solidFill>
              <a:latin typeface="Comfortaa"/>
              <a:ea typeface="Comfortaa"/>
              <a:cs typeface="Comfortaa"/>
              <a:sym typeface="Comfortaa"/>
            </a:endParaRPr>
          </a:p>
        </p:txBody>
      </p:sp>
      <p:sp>
        <p:nvSpPr>
          <p:cNvPr id="306" name="Google Shape;306;g11cbccfa2f5_0_42"/>
          <p:cNvSpPr txBox="1"/>
          <p:nvPr/>
        </p:nvSpPr>
        <p:spPr>
          <a:xfrm>
            <a:off x="366625" y="2783949"/>
            <a:ext cx="3420300" cy="3063000"/>
          </a:xfrm>
          <a:prstGeom prst="rect">
            <a:avLst/>
          </a:prstGeom>
          <a:noFill/>
          <a:ln>
            <a:noFill/>
          </a:ln>
        </p:spPr>
        <p:txBody>
          <a:bodyPr anchorCtr="0" anchor="t" bIns="91425" lIns="91425" spcFirstLastPara="1" rIns="91425" wrap="square" tIns="91425">
            <a:spAutoFit/>
          </a:bodyPr>
          <a:lstStyle/>
          <a:p>
            <a:pPr indent="0" lvl="0" marL="457200" marR="0" rtl="0" algn="ctr">
              <a:lnSpc>
                <a:spcPct val="100000"/>
              </a:lnSpc>
              <a:spcBef>
                <a:spcPts val="0"/>
              </a:spcBef>
              <a:spcAft>
                <a:spcPts val="0"/>
              </a:spcAft>
              <a:buClr>
                <a:srgbClr val="FFFFFF"/>
              </a:buClr>
              <a:buSzPts val="1800"/>
              <a:buFont typeface="Georgia"/>
              <a:buNone/>
            </a:pPr>
            <a:r>
              <a:rPr b="0" i="0" lang="en-US" sz="1700" u="none" cap="none" strike="noStrike">
                <a:solidFill>
                  <a:srgbClr val="FFFFFF"/>
                </a:solidFill>
                <a:latin typeface="Comfortaa Medium"/>
                <a:ea typeface="Comfortaa Medium"/>
                <a:cs typeface="Comfortaa Medium"/>
                <a:sym typeface="Comfortaa Medium"/>
              </a:rPr>
              <a:t>AI, ML and NLP implementation for improvising chatbot conversational capabilities.</a:t>
            </a:r>
            <a:endParaRPr b="0" i="0" sz="1700" u="none" cap="none" strike="noStrike">
              <a:solidFill>
                <a:srgbClr val="FFFFFF"/>
              </a:solidFill>
              <a:latin typeface="Comfortaa Medium"/>
              <a:ea typeface="Comfortaa Medium"/>
              <a:cs typeface="Comfortaa Medium"/>
              <a:sym typeface="Comfortaa Medium"/>
            </a:endParaRPr>
          </a:p>
          <a:p>
            <a:pPr indent="0" lvl="0" marL="457200" marR="0" rtl="0" algn="ctr">
              <a:lnSpc>
                <a:spcPct val="100000"/>
              </a:lnSpc>
              <a:spcBef>
                <a:spcPts val="0"/>
              </a:spcBef>
              <a:spcAft>
                <a:spcPts val="0"/>
              </a:spcAft>
              <a:buClr>
                <a:srgbClr val="FFFFFF"/>
              </a:buClr>
              <a:buSzPts val="1800"/>
              <a:buFont typeface="Georgia"/>
              <a:buNone/>
            </a:pPr>
            <a:r>
              <a:rPr b="0" i="0" lang="en-US" sz="1700" u="none" cap="none" strike="noStrike">
                <a:solidFill>
                  <a:srgbClr val="FFFFFF"/>
                </a:solidFill>
                <a:latin typeface="Comfortaa Medium"/>
                <a:ea typeface="Comfortaa Medium"/>
                <a:cs typeface="Comfortaa Medium"/>
                <a:sym typeface="Comfortaa Medium"/>
              </a:rPr>
              <a:t>Recommendation system for nearest return store location after generation of designated  return barcodes.</a:t>
            </a:r>
            <a:endParaRPr b="0" i="0" sz="1700" u="none" cap="none" strike="noStrike">
              <a:solidFill>
                <a:srgbClr val="FFFFFF"/>
              </a:solidFill>
              <a:latin typeface="Comfortaa Medium"/>
              <a:ea typeface="Comfortaa Medium"/>
              <a:cs typeface="Comfortaa Medium"/>
              <a:sym typeface="Comfortaa Medium"/>
            </a:endParaRPr>
          </a:p>
        </p:txBody>
      </p:sp>
      <p:sp>
        <p:nvSpPr>
          <p:cNvPr id="307" name="Google Shape;307;g11cbccfa2f5_0_42"/>
          <p:cNvSpPr txBox="1"/>
          <p:nvPr/>
        </p:nvSpPr>
        <p:spPr>
          <a:xfrm>
            <a:off x="6507988" y="2373849"/>
            <a:ext cx="32538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Avenir"/>
              <a:ea typeface="Avenir"/>
              <a:cs typeface="Avenir"/>
              <a:sym typeface="Avenir"/>
            </a:endParaRPr>
          </a:p>
        </p:txBody>
      </p:sp>
      <p:sp>
        <p:nvSpPr>
          <p:cNvPr id="308" name="Google Shape;308;g11cbccfa2f5_0_42"/>
          <p:cNvSpPr txBox="1"/>
          <p:nvPr/>
        </p:nvSpPr>
        <p:spPr>
          <a:xfrm>
            <a:off x="4805313" y="3132949"/>
            <a:ext cx="26442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Avenir"/>
              <a:ea typeface="Avenir"/>
              <a:cs typeface="Avenir"/>
              <a:sym typeface="Avenir"/>
            </a:endParaRPr>
          </a:p>
        </p:txBody>
      </p:sp>
      <p:sp>
        <p:nvSpPr>
          <p:cNvPr id="309" name="Google Shape;309;g11cbccfa2f5_0_42"/>
          <p:cNvSpPr txBox="1"/>
          <p:nvPr/>
        </p:nvSpPr>
        <p:spPr>
          <a:xfrm>
            <a:off x="4828535" y="3356771"/>
            <a:ext cx="2687100" cy="1800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lt1"/>
              </a:buClr>
              <a:buSzPts val="1800"/>
              <a:buFont typeface="Georgia"/>
              <a:buNone/>
            </a:pPr>
            <a:r>
              <a:rPr b="0" i="0" lang="en-US" sz="1750" u="none" cap="none" strike="noStrike">
                <a:solidFill>
                  <a:schemeClr val="lt1"/>
                </a:solidFill>
                <a:latin typeface="Comfortaa Medium"/>
                <a:ea typeface="Comfortaa Medium"/>
                <a:cs typeface="Comfortaa Medium"/>
                <a:sym typeface="Comfortaa Medium"/>
              </a:rPr>
              <a:t>Product selection, Return process modification, Sizing recommendation, User engagement improvisation</a:t>
            </a:r>
            <a:endParaRPr b="0" i="0" sz="1750" u="none" cap="none" strike="noStrike">
              <a:solidFill>
                <a:schemeClr val="lt1"/>
              </a:solidFill>
              <a:latin typeface="Comfortaa Medium"/>
              <a:ea typeface="Comfortaa Medium"/>
              <a:cs typeface="Comfortaa Medium"/>
              <a:sym typeface="Comfortaa Medium"/>
            </a:endParaRPr>
          </a:p>
        </p:txBody>
      </p:sp>
      <p:sp>
        <p:nvSpPr>
          <p:cNvPr id="310" name="Google Shape;310;g11cbccfa2f5_0_42"/>
          <p:cNvSpPr txBox="1"/>
          <p:nvPr/>
        </p:nvSpPr>
        <p:spPr>
          <a:xfrm>
            <a:off x="8455275" y="3263225"/>
            <a:ext cx="3131700" cy="2339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FFFFFF"/>
              </a:buClr>
              <a:buSzPts val="1800"/>
              <a:buFont typeface="Georgia"/>
              <a:buNone/>
            </a:pPr>
            <a:r>
              <a:rPr b="0" i="0" lang="en-US" sz="1750" u="none" cap="none" strike="noStrike">
                <a:solidFill>
                  <a:srgbClr val="FFFFFF"/>
                </a:solidFill>
                <a:latin typeface="Comfortaa Medium"/>
                <a:ea typeface="Comfortaa Medium"/>
                <a:cs typeface="Comfortaa Medium"/>
                <a:sym typeface="Comfortaa Medium"/>
              </a:rPr>
              <a:t>Finance Planning,Resource allocation,security plugins deployment,Hiring the talent, Training the employees,Risk and mitigation</a:t>
            </a:r>
            <a:endParaRPr b="0" i="0" sz="1750" u="none" cap="none" strike="noStrike">
              <a:solidFill>
                <a:srgbClr val="FFFFFF"/>
              </a:solidFill>
              <a:latin typeface="Comfortaa Medium"/>
              <a:ea typeface="Comfortaa Medium"/>
              <a:cs typeface="Comfortaa Medium"/>
              <a:sym typeface="Comfortaa Medium"/>
            </a:endParaRPr>
          </a:p>
        </p:txBody>
      </p:sp>
      <p:sp>
        <p:nvSpPr>
          <p:cNvPr id="311" name="Google Shape;311;g11cbccfa2f5_0_42"/>
          <p:cNvSpPr txBox="1"/>
          <p:nvPr>
            <p:ph type="title"/>
          </p:nvPr>
        </p:nvSpPr>
        <p:spPr>
          <a:xfrm>
            <a:off x="1363864" y="517746"/>
            <a:ext cx="10058400" cy="723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Abril Fatface"/>
              <a:buNone/>
            </a:pPr>
            <a:r>
              <a:rPr i="0" lang="en-US">
                <a:latin typeface="Abril Fatface"/>
                <a:ea typeface="Abril Fatface"/>
                <a:cs typeface="Abril Fatface"/>
                <a:sym typeface="Abril Fatface"/>
              </a:rPr>
              <a:t>Digital Capability</a:t>
            </a:r>
            <a:endParaRPr i="0">
              <a:latin typeface="Abril Fatface"/>
              <a:ea typeface="Abril Fatface"/>
              <a:cs typeface="Abril Fatface"/>
              <a:sym typeface="Abril Fatfac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EBEE"/>
        </a:solidFill>
      </p:bgPr>
    </p:bg>
    <p:spTree>
      <p:nvGrpSpPr>
        <p:cNvPr id="316" name="Shape 316"/>
        <p:cNvGrpSpPr/>
        <p:nvPr/>
      </p:nvGrpSpPr>
      <p:grpSpPr>
        <a:xfrm>
          <a:off x="0" y="0"/>
          <a:ext cx="0" cy="0"/>
          <a:chOff x="0" y="0"/>
          <a:chExt cx="0" cy="0"/>
        </a:xfrm>
      </p:grpSpPr>
      <p:sp>
        <p:nvSpPr>
          <p:cNvPr id="317" name="Google Shape;317;g1302625670f_0_0"/>
          <p:cNvSpPr txBox="1"/>
          <p:nvPr>
            <p:ph type="title"/>
          </p:nvPr>
        </p:nvSpPr>
        <p:spPr>
          <a:xfrm>
            <a:off x="2174850" y="0"/>
            <a:ext cx="7844100" cy="725100"/>
          </a:xfrm>
          <a:prstGeom prst="rect">
            <a:avLst/>
          </a:prstGeom>
          <a:noFill/>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26190"/>
              <a:buFont typeface="Arial"/>
              <a:buNone/>
            </a:pPr>
            <a:r>
              <a:rPr i="0" lang="en-US" sz="4200">
                <a:solidFill>
                  <a:srgbClr val="141414"/>
                </a:solidFill>
              </a:rPr>
              <a:t>Customer journey map</a:t>
            </a:r>
            <a:endParaRPr>
              <a:solidFill>
                <a:srgbClr val="141414"/>
              </a:solidFill>
            </a:endParaRPr>
          </a:p>
        </p:txBody>
      </p:sp>
      <p:sp>
        <p:nvSpPr>
          <p:cNvPr id="318" name="Google Shape;318;g1302625670f_0_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319" name="Google Shape;319;g1302625670f_0_0"/>
          <p:cNvSpPr txBox="1"/>
          <p:nvPr/>
        </p:nvSpPr>
        <p:spPr>
          <a:xfrm>
            <a:off x="2348825" y="724950"/>
            <a:ext cx="9380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entury Gothic"/>
                <a:ea typeface="Century Gothic"/>
                <a:cs typeface="Century Gothic"/>
                <a:sym typeface="Century Gothic"/>
              </a:rPr>
              <a:t>Scenario</a:t>
            </a:r>
            <a:r>
              <a:rPr lang="en-US">
                <a:latin typeface="Century Gothic"/>
                <a:ea typeface="Century Gothic"/>
                <a:cs typeface="Century Gothic"/>
                <a:sym typeface="Century Gothic"/>
              </a:rPr>
              <a:t> : Myra is a instagram influencer and want to buy fast fashion clothes for increasing her followers</a:t>
            </a:r>
            <a:endParaRPr>
              <a:latin typeface="Century Gothic"/>
              <a:ea typeface="Century Gothic"/>
              <a:cs typeface="Century Gothic"/>
              <a:sym typeface="Century Gothic"/>
            </a:endParaRPr>
          </a:p>
          <a:p>
            <a:pPr indent="0" lvl="0" marL="0" rtl="0" algn="l">
              <a:spcBef>
                <a:spcPts val="0"/>
              </a:spcBef>
              <a:spcAft>
                <a:spcPts val="0"/>
              </a:spcAft>
              <a:buNone/>
            </a:pPr>
            <a:r>
              <a:rPr b="1" lang="en-US">
                <a:latin typeface="Century Gothic"/>
                <a:ea typeface="Century Gothic"/>
                <a:cs typeface="Century Gothic"/>
                <a:sym typeface="Century Gothic"/>
              </a:rPr>
              <a:t>Expectations:</a:t>
            </a:r>
            <a:endParaRPr b="1">
              <a:latin typeface="Century Gothic"/>
              <a:ea typeface="Century Gothic"/>
              <a:cs typeface="Century Gothic"/>
              <a:sym typeface="Century Gothic"/>
            </a:endParaRPr>
          </a:p>
          <a:p>
            <a:pPr indent="-317500" lvl="0" marL="457200" rtl="0" algn="l">
              <a:spcBef>
                <a:spcPts val="0"/>
              </a:spcBef>
              <a:spcAft>
                <a:spcPts val="0"/>
              </a:spcAft>
              <a:buSzPts val="1400"/>
              <a:buFont typeface="Century Gothic"/>
              <a:buAutoNum type="arabicPeriod"/>
            </a:pPr>
            <a:r>
              <a:rPr lang="en-US">
                <a:latin typeface="Century Gothic"/>
                <a:ea typeface="Century Gothic"/>
                <a:cs typeface="Century Gothic"/>
                <a:sym typeface="Century Gothic"/>
              </a:rPr>
              <a:t>Find apparels which are in trend in the least time</a:t>
            </a:r>
            <a:endParaRPr>
              <a:latin typeface="Century Gothic"/>
              <a:ea typeface="Century Gothic"/>
              <a:cs typeface="Century Gothic"/>
              <a:sym typeface="Century Gothic"/>
            </a:endParaRPr>
          </a:p>
          <a:p>
            <a:pPr indent="-317500" lvl="0" marL="457200" rtl="0" algn="l">
              <a:spcBef>
                <a:spcPts val="0"/>
              </a:spcBef>
              <a:spcAft>
                <a:spcPts val="0"/>
              </a:spcAft>
              <a:buSzPts val="1400"/>
              <a:buFont typeface="Century Gothic"/>
              <a:buAutoNum type="arabicPeriod"/>
            </a:pPr>
            <a:r>
              <a:rPr lang="en-US">
                <a:latin typeface="Century Gothic"/>
                <a:ea typeface="Century Gothic"/>
                <a:cs typeface="Century Gothic"/>
                <a:sym typeface="Century Gothic"/>
              </a:rPr>
              <a:t>Have a support that is available anytime incase she gets into trouble while shopping </a:t>
            </a:r>
            <a:endParaRPr>
              <a:latin typeface="Century Gothic"/>
              <a:ea typeface="Century Gothic"/>
              <a:cs typeface="Century Gothic"/>
              <a:sym typeface="Century Gothic"/>
            </a:endParaRPr>
          </a:p>
          <a:p>
            <a:pPr indent="-317500" lvl="0" marL="457200" rtl="0" algn="l">
              <a:spcBef>
                <a:spcPts val="0"/>
              </a:spcBef>
              <a:spcAft>
                <a:spcPts val="0"/>
              </a:spcAft>
              <a:buSzPts val="1400"/>
              <a:buFont typeface="Century Gothic"/>
              <a:buAutoNum type="arabicPeriod"/>
            </a:pPr>
            <a:r>
              <a:rPr lang="en-US">
                <a:latin typeface="Century Gothic"/>
                <a:ea typeface="Century Gothic"/>
                <a:cs typeface="Century Gothic"/>
                <a:sym typeface="Century Gothic"/>
              </a:rPr>
              <a:t>Easy order/returns and size recommendation service availability</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pic>
        <p:nvPicPr>
          <p:cNvPr id="320" name="Google Shape;320;g1302625670f_0_0"/>
          <p:cNvPicPr preferRelativeResize="0"/>
          <p:nvPr/>
        </p:nvPicPr>
        <p:blipFill>
          <a:blip r:embed="rId3">
            <a:alphaModFix/>
          </a:blip>
          <a:stretch>
            <a:fillRect/>
          </a:stretch>
        </p:blipFill>
        <p:spPr>
          <a:xfrm>
            <a:off x="768450" y="724950"/>
            <a:ext cx="1580375" cy="1413550"/>
          </a:xfrm>
          <a:prstGeom prst="rect">
            <a:avLst/>
          </a:prstGeom>
          <a:noFill/>
          <a:ln>
            <a:noFill/>
          </a:ln>
        </p:spPr>
      </p:pic>
      <p:pic>
        <p:nvPicPr>
          <p:cNvPr id="321" name="Google Shape;321;g1302625670f_0_0"/>
          <p:cNvPicPr preferRelativeResize="0"/>
          <p:nvPr/>
        </p:nvPicPr>
        <p:blipFill rotWithShape="1">
          <a:blip r:embed="rId4">
            <a:alphaModFix/>
          </a:blip>
          <a:srcRect b="0" l="0" r="0" t="0"/>
          <a:stretch/>
        </p:blipFill>
        <p:spPr>
          <a:xfrm>
            <a:off x="0" y="5893033"/>
            <a:ext cx="12192000" cy="741200"/>
          </a:xfrm>
          <a:prstGeom prst="rect">
            <a:avLst/>
          </a:prstGeom>
          <a:noFill/>
          <a:ln>
            <a:noFill/>
          </a:ln>
        </p:spPr>
      </p:pic>
      <p:sp>
        <p:nvSpPr>
          <p:cNvPr id="322" name="Google Shape;322;g1302625670f_0_0"/>
          <p:cNvSpPr/>
          <p:nvPr/>
        </p:nvSpPr>
        <p:spPr>
          <a:xfrm>
            <a:off x="768450" y="2464825"/>
            <a:ext cx="1870500" cy="3320400"/>
          </a:xfrm>
          <a:prstGeom prst="roundRect">
            <a:avLst>
              <a:gd fmla="val 16667" name="adj"/>
            </a:avLst>
          </a:prstGeom>
          <a:solidFill>
            <a:schemeClr val="lt1"/>
          </a:solidFill>
          <a:ln>
            <a:noFill/>
          </a:ln>
          <a:effectLst>
            <a:outerShdw blurRad="371475" rotWithShape="0" algn="bl" dir="5400000" dist="1047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g1302625670f_0_0"/>
          <p:cNvSpPr/>
          <p:nvPr/>
        </p:nvSpPr>
        <p:spPr>
          <a:xfrm>
            <a:off x="3020175" y="2464750"/>
            <a:ext cx="1884300" cy="3320400"/>
          </a:xfrm>
          <a:prstGeom prst="roundRect">
            <a:avLst>
              <a:gd fmla="val 16667" name="adj"/>
            </a:avLst>
          </a:prstGeom>
          <a:solidFill>
            <a:schemeClr val="lt1"/>
          </a:solidFill>
          <a:ln>
            <a:noFill/>
          </a:ln>
          <a:effectLst>
            <a:outerShdw blurRad="371475" rotWithShape="0" algn="bl" dir="5400000" dist="952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g1302625670f_0_0"/>
          <p:cNvSpPr/>
          <p:nvPr/>
        </p:nvSpPr>
        <p:spPr>
          <a:xfrm>
            <a:off x="5219800" y="2474082"/>
            <a:ext cx="1870500" cy="3320400"/>
          </a:xfrm>
          <a:prstGeom prst="roundRect">
            <a:avLst>
              <a:gd fmla="val 16667" name="adj"/>
            </a:avLst>
          </a:prstGeom>
          <a:solidFill>
            <a:schemeClr val="lt1"/>
          </a:solidFill>
          <a:ln>
            <a:noFill/>
          </a:ln>
          <a:effectLst>
            <a:outerShdw blurRad="3143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g1302625670f_0_0"/>
          <p:cNvSpPr/>
          <p:nvPr/>
        </p:nvSpPr>
        <p:spPr>
          <a:xfrm>
            <a:off x="7409301" y="2474050"/>
            <a:ext cx="1870500" cy="3320400"/>
          </a:xfrm>
          <a:prstGeom prst="roundRect">
            <a:avLst>
              <a:gd fmla="val 16667" name="adj"/>
            </a:avLst>
          </a:prstGeom>
          <a:solidFill>
            <a:schemeClr val="lt1"/>
          </a:solidFill>
          <a:ln>
            <a:noFill/>
          </a:ln>
          <a:effectLst>
            <a:outerShdw blurRad="242888" rotWithShape="0" algn="bl" dir="5400000" dist="762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1302625670f_0_0"/>
          <p:cNvSpPr/>
          <p:nvPr/>
        </p:nvSpPr>
        <p:spPr>
          <a:xfrm>
            <a:off x="9584900" y="2474075"/>
            <a:ext cx="1884300" cy="3320400"/>
          </a:xfrm>
          <a:prstGeom prst="roundRect">
            <a:avLst>
              <a:gd fmla="val 16667" name="adj"/>
            </a:avLst>
          </a:prstGeom>
          <a:solidFill>
            <a:schemeClr val="lt1"/>
          </a:solidFill>
          <a:ln>
            <a:noFill/>
          </a:ln>
          <a:effectLst>
            <a:outerShdw blurRad="300038" rotWithShape="0" algn="bl" dir="5400000" dist="1047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g1302625670f_0_0"/>
          <p:cNvSpPr/>
          <p:nvPr/>
        </p:nvSpPr>
        <p:spPr>
          <a:xfrm>
            <a:off x="768575" y="2464825"/>
            <a:ext cx="1870375" cy="1034575"/>
          </a:xfrm>
          <a:prstGeom prst="flowChartOffpageConnector">
            <a:avLst/>
          </a:prstGeom>
          <a:solidFill>
            <a:srgbClr val="F56587"/>
          </a:solidFill>
          <a:ln cap="flat" cmpd="sng" w="9525">
            <a:solidFill>
              <a:srgbClr val="F56587"/>
            </a:solidFill>
            <a:prstDash val="solid"/>
            <a:round/>
            <a:headEnd len="sm" w="sm" type="none"/>
            <a:tailEnd len="sm" w="sm" type="none"/>
          </a:ln>
          <a:effectLst>
            <a:outerShdw blurRad="57150" rotWithShape="0" algn="bl" dir="5400000" dist="3810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3000">
                <a:solidFill>
                  <a:schemeClr val="dk1"/>
                </a:solidFill>
                <a:latin typeface="Calibri"/>
                <a:ea typeface="Calibri"/>
                <a:cs typeface="Calibri"/>
                <a:sym typeface="Calibri"/>
              </a:rPr>
              <a:t>Consider</a:t>
            </a:r>
            <a:endParaRPr/>
          </a:p>
        </p:txBody>
      </p:sp>
      <p:sp>
        <p:nvSpPr>
          <p:cNvPr id="328" name="Google Shape;328;g1302625670f_0_0"/>
          <p:cNvSpPr/>
          <p:nvPr/>
        </p:nvSpPr>
        <p:spPr>
          <a:xfrm>
            <a:off x="3020175" y="2453275"/>
            <a:ext cx="1884300" cy="1049075"/>
          </a:xfrm>
          <a:prstGeom prst="flowChartOffpageConnector">
            <a:avLst/>
          </a:prstGeom>
          <a:solidFill>
            <a:srgbClr val="82ED97"/>
          </a:solidFill>
          <a:ln cap="flat" cmpd="sng" w="9525">
            <a:solidFill>
              <a:srgbClr val="82ED97"/>
            </a:solidFill>
            <a:prstDash val="solid"/>
            <a:round/>
            <a:headEnd len="sm" w="sm" type="none"/>
            <a:tailEnd len="sm" w="sm" type="none"/>
          </a:ln>
          <a:effectLst>
            <a:outerShdw blurRad="57150" rotWithShape="0" algn="bl" dir="5400000" dist="3810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sz="3000">
                <a:latin typeface="Calibri"/>
                <a:ea typeface="Calibri"/>
                <a:cs typeface="Calibri"/>
                <a:sym typeface="Calibri"/>
              </a:rPr>
              <a:t>Explore</a:t>
            </a:r>
            <a:endParaRPr sz="3000">
              <a:latin typeface="Calibri"/>
              <a:ea typeface="Calibri"/>
              <a:cs typeface="Calibri"/>
              <a:sym typeface="Calibri"/>
            </a:endParaRPr>
          </a:p>
        </p:txBody>
      </p:sp>
      <p:sp>
        <p:nvSpPr>
          <p:cNvPr id="329" name="Google Shape;329;g1302625670f_0_0"/>
          <p:cNvSpPr/>
          <p:nvPr/>
        </p:nvSpPr>
        <p:spPr>
          <a:xfrm>
            <a:off x="5219625" y="2450325"/>
            <a:ext cx="1870500" cy="1049075"/>
          </a:xfrm>
          <a:prstGeom prst="flowChartOffpageConnector">
            <a:avLst/>
          </a:prstGeom>
          <a:solidFill>
            <a:srgbClr val="F1C232"/>
          </a:solidFill>
          <a:ln cap="flat" cmpd="sng" w="9525">
            <a:solidFill>
              <a:srgbClr val="F1C23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2900">
                <a:solidFill>
                  <a:schemeClr val="dk1"/>
                </a:solidFill>
                <a:latin typeface="Calibri"/>
                <a:ea typeface="Calibri"/>
                <a:cs typeface="Calibri"/>
                <a:sym typeface="Calibri"/>
              </a:rPr>
              <a:t>P</a:t>
            </a:r>
            <a:r>
              <a:rPr lang="en-US" sz="3000">
                <a:solidFill>
                  <a:schemeClr val="dk1"/>
                </a:solidFill>
                <a:latin typeface="Calibri"/>
                <a:ea typeface="Calibri"/>
                <a:cs typeface="Calibri"/>
                <a:sym typeface="Calibri"/>
              </a:rPr>
              <a:t>urchas</a:t>
            </a:r>
            <a:r>
              <a:rPr lang="en-US" sz="2900">
                <a:solidFill>
                  <a:schemeClr val="dk1"/>
                </a:solidFill>
                <a:latin typeface="Calibri"/>
                <a:ea typeface="Calibri"/>
                <a:cs typeface="Calibri"/>
                <a:sym typeface="Calibri"/>
              </a:rPr>
              <a:t>e</a:t>
            </a:r>
            <a:endParaRPr/>
          </a:p>
        </p:txBody>
      </p:sp>
      <p:sp>
        <p:nvSpPr>
          <p:cNvPr id="330" name="Google Shape;330;g1302625670f_0_0"/>
          <p:cNvSpPr/>
          <p:nvPr/>
        </p:nvSpPr>
        <p:spPr>
          <a:xfrm>
            <a:off x="7409300" y="2471850"/>
            <a:ext cx="1870375" cy="1049075"/>
          </a:xfrm>
          <a:prstGeom prst="flowChartOffpageConnector">
            <a:avLst/>
          </a:prstGeom>
          <a:solidFill>
            <a:srgbClr val="E889E8"/>
          </a:solidFill>
          <a:ln cap="flat" cmpd="sng" w="9525">
            <a:solidFill>
              <a:srgbClr val="E889E8"/>
            </a:solidFill>
            <a:prstDash val="solid"/>
            <a:round/>
            <a:headEnd len="sm" w="sm" type="none"/>
            <a:tailEnd len="sm" w="sm" type="none"/>
          </a:ln>
          <a:effectLst>
            <a:outerShdw blurRad="57150" rotWithShape="0" algn="bl" dir="5400000" dist="3810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3000">
                <a:solidFill>
                  <a:schemeClr val="dk1"/>
                </a:solidFill>
                <a:latin typeface="Calibri"/>
                <a:ea typeface="Calibri"/>
                <a:cs typeface="Calibri"/>
                <a:sym typeface="Calibri"/>
              </a:rPr>
              <a:t>Service</a:t>
            </a:r>
            <a:endParaRPr/>
          </a:p>
        </p:txBody>
      </p:sp>
      <p:sp>
        <p:nvSpPr>
          <p:cNvPr id="331" name="Google Shape;331;g1302625670f_0_0"/>
          <p:cNvSpPr/>
          <p:nvPr/>
        </p:nvSpPr>
        <p:spPr>
          <a:xfrm>
            <a:off x="9584875" y="2450325"/>
            <a:ext cx="1884300" cy="1049075"/>
          </a:xfrm>
          <a:prstGeom prst="flowChartOffpageConnector">
            <a:avLst/>
          </a:prstGeom>
          <a:solidFill>
            <a:srgbClr val="6D9EEB"/>
          </a:solidFill>
          <a:ln cap="flat" cmpd="sng" w="9525">
            <a:solidFill>
              <a:srgbClr val="6D9EEB"/>
            </a:solidFill>
            <a:prstDash val="solid"/>
            <a:round/>
            <a:headEnd len="sm" w="sm" type="none"/>
            <a:tailEnd len="sm" w="sm" type="none"/>
          </a:ln>
          <a:effectLst>
            <a:outerShdw blurRad="57150" rotWithShape="0" algn="bl" dir="5400000" dist="3810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2900">
                <a:solidFill>
                  <a:schemeClr val="dk1"/>
                </a:solidFill>
                <a:latin typeface="Calibri"/>
                <a:ea typeface="Calibri"/>
                <a:cs typeface="Calibri"/>
                <a:sym typeface="Calibri"/>
              </a:rPr>
              <a:t>Loyalty</a:t>
            </a:r>
            <a:endParaRPr sz="1300"/>
          </a:p>
        </p:txBody>
      </p:sp>
      <p:sp>
        <p:nvSpPr>
          <p:cNvPr id="332" name="Google Shape;332;g1302625670f_0_0"/>
          <p:cNvSpPr txBox="1"/>
          <p:nvPr/>
        </p:nvSpPr>
        <p:spPr>
          <a:xfrm>
            <a:off x="768625" y="3581250"/>
            <a:ext cx="1870500" cy="149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700">
                <a:solidFill>
                  <a:schemeClr val="dk1"/>
                </a:solidFill>
                <a:latin typeface="Century Gothic"/>
                <a:ea typeface="Century Gothic"/>
                <a:cs typeface="Century Gothic"/>
                <a:sym typeface="Century Gothic"/>
              </a:rPr>
              <a:t>Visits the website after seeing a social media campaign  </a:t>
            </a:r>
            <a:endParaRPr sz="1700">
              <a:solidFill>
                <a:schemeClr val="dk1"/>
              </a:solidFill>
              <a:latin typeface="Century Gothic"/>
              <a:ea typeface="Century Gothic"/>
              <a:cs typeface="Century Gothic"/>
              <a:sym typeface="Century Gothic"/>
            </a:endParaRPr>
          </a:p>
        </p:txBody>
      </p:sp>
      <p:sp>
        <p:nvSpPr>
          <p:cNvPr id="333" name="Google Shape;333;g1302625670f_0_0"/>
          <p:cNvSpPr txBox="1"/>
          <p:nvPr/>
        </p:nvSpPr>
        <p:spPr>
          <a:xfrm>
            <a:off x="3015950" y="3543775"/>
            <a:ext cx="1884300" cy="213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lang="en-US" sz="1600">
                <a:solidFill>
                  <a:schemeClr val="dk1"/>
                </a:solidFill>
                <a:highlight>
                  <a:srgbClr val="FFFFFF"/>
                </a:highlight>
                <a:latin typeface="Century Gothic"/>
                <a:ea typeface="Century Gothic"/>
                <a:cs typeface="Century Gothic"/>
                <a:sym typeface="Century Gothic"/>
              </a:rPr>
              <a:t>Browses through the wide variety of apparel &amp; creates an account to add the selected items to cart.</a:t>
            </a:r>
            <a:endParaRPr sz="1300">
              <a:latin typeface="Century Gothic"/>
              <a:ea typeface="Century Gothic"/>
              <a:cs typeface="Century Gothic"/>
              <a:sym typeface="Century Gothic"/>
            </a:endParaRPr>
          </a:p>
        </p:txBody>
      </p:sp>
      <p:sp>
        <p:nvSpPr>
          <p:cNvPr id="334" name="Google Shape;334;g1302625670f_0_0"/>
          <p:cNvSpPr txBox="1"/>
          <p:nvPr/>
        </p:nvSpPr>
        <p:spPr>
          <a:xfrm>
            <a:off x="5183150" y="3581250"/>
            <a:ext cx="1907100" cy="1950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Clr>
                <a:schemeClr val="dk1"/>
              </a:buClr>
              <a:buSzPts val="1100"/>
              <a:buFont typeface="Arial"/>
              <a:buNone/>
            </a:pPr>
            <a:r>
              <a:rPr lang="en-US" sz="1700">
                <a:solidFill>
                  <a:schemeClr val="dk1"/>
                </a:solidFill>
                <a:highlight>
                  <a:srgbClr val="FFFFFF"/>
                </a:highlight>
                <a:latin typeface="Century Gothic"/>
                <a:ea typeface="Century Gothic"/>
                <a:cs typeface="Century Gothic"/>
                <a:sym typeface="Century Gothic"/>
              </a:rPr>
              <a:t>Proceeds to complete the purchase by providing payment details. </a:t>
            </a:r>
            <a:endParaRPr sz="1700">
              <a:solidFill>
                <a:schemeClr val="dk1"/>
              </a:solidFill>
              <a:highlight>
                <a:srgbClr val="FFFFFF"/>
              </a:highlight>
              <a:latin typeface="Century Gothic"/>
              <a:ea typeface="Century Gothic"/>
              <a:cs typeface="Century Gothic"/>
              <a:sym typeface="Century Gothic"/>
            </a:endParaRPr>
          </a:p>
        </p:txBody>
      </p:sp>
      <p:sp>
        <p:nvSpPr>
          <p:cNvPr id="335" name="Google Shape;335;g1302625670f_0_0"/>
          <p:cNvSpPr txBox="1"/>
          <p:nvPr/>
        </p:nvSpPr>
        <p:spPr>
          <a:xfrm>
            <a:off x="7409050" y="3543775"/>
            <a:ext cx="1907100" cy="2539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700">
                <a:latin typeface="Century Gothic"/>
                <a:ea typeface="Century Gothic"/>
                <a:cs typeface="Century Gothic"/>
                <a:sym typeface="Century Gothic"/>
              </a:rPr>
              <a:t>Felt easy and comfortable while shopping. </a:t>
            </a:r>
            <a:endParaRPr sz="1700">
              <a:latin typeface="Century Gothic"/>
              <a:ea typeface="Century Gothic"/>
              <a:cs typeface="Century Gothic"/>
              <a:sym typeface="Century Gothic"/>
            </a:endParaRPr>
          </a:p>
          <a:p>
            <a:pPr indent="0" lvl="0" marL="0" rtl="0" algn="ctr">
              <a:spcBef>
                <a:spcPts val="0"/>
              </a:spcBef>
              <a:spcAft>
                <a:spcPts val="0"/>
              </a:spcAft>
              <a:buNone/>
            </a:pPr>
            <a:r>
              <a:rPr lang="en-US" sz="1700">
                <a:latin typeface="Century Gothic"/>
                <a:ea typeface="Century Gothic"/>
                <a:cs typeface="Century Gothic"/>
                <a:sym typeface="Century Gothic"/>
              </a:rPr>
              <a:t>Made hassle free returns if necessary after receiving the delivery. </a:t>
            </a:r>
            <a:endParaRPr sz="1700">
              <a:latin typeface="Century Gothic"/>
              <a:ea typeface="Century Gothic"/>
              <a:cs typeface="Century Gothic"/>
              <a:sym typeface="Century Gothic"/>
            </a:endParaRPr>
          </a:p>
          <a:p>
            <a:pPr indent="0" lvl="0" marL="0" rtl="0" algn="ctr">
              <a:spcBef>
                <a:spcPts val="0"/>
              </a:spcBef>
              <a:spcAft>
                <a:spcPts val="0"/>
              </a:spcAft>
              <a:buNone/>
            </a:pPr>
            <a:r>
              <a:t/>
            </a:r>
            <a:endParaRPr sz="1700">
              <a:latin typeface="Century Gothic"/>
              <a:ea typeface="Century Gothic"/>
              <a:cs typeface="Century Gothic"/>
              <a:sym typeface="Century Gothic"/>
            </a:endParaRPr>
          </a:p>
        </p:txBody>
      </p:sp>
      <p:sp>
        <p:nvSpPr>
          <p:cNvPr id="336" name="Google Shape;336;g1302625670f_0_0"/>
          <p:cNvSpPr txBox="1"/>
          <p:nvPr/>
        </p:nvSpPr>
        <p:spPr>
          <a:xfrm>
            <a:off x="9570000" y="3560525"/>
            <a:ext cx="1870500" cy="2016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700">
                <a:solidFill>
                  <a:srgbClr val="0C0B11"/>
                </a:solidFill>
                <a:highlight>
                  <a:srgbClr val="FFFFFF"/>
                </a:highlight>
                <a:latin typeface="Century Gothic"/>
                <a:ea typeface="Century Gothic"/>
                <a:cs typeface="Century Gothic"/>
                <a:sym typeface="Century Gothic"/>
              </a:rPr>
              <a:t>Rates the order received, and uses her refund or credit voucher for a subsequent purchase. </a:t>
            </a:r>
            <a:endParaRPr sz="1600">
              <a:latin typeface="Century Gothic"/>
              <a:ea typeface="Century Gothic"/>
              <a:cs typeface="Century Gothic"/>
              <a:sym typeface="Century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14"/>
          <p:cNvSpPr txBox="1"/>
          <p:nvPr>
            <p:ph type="title"/>
          </p:nvPr>
        </p:nvSpPr>
        <p:spPr>
          <a:xfrm>
            <a:off x="0" y="593325"/>
            <a:ext cx="12192000" cy="83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Abril Fatface"/>
              <a:buNone/>
            </a:pPr>
            <a:r>
              <a:rPr i="0" lang="en-US" sz="4200">
                <a:latin typeface="Abril Fatface"/>
                <a:ea typeface="Abril Fatface"/>
                <a:cs typeface="Abril Fatface"/>
                <a:sym typeface="Abril Fatface"/>
              </a:rPr>
              <a:t>Necessary Resources</a:t>
            </a:r>
            <a:endParaRPr sz="4200"/>
          </a:p>
        </p:txBody>
      </p:sp>
      <p:sp>
        <p:nvSpPr>
          <p:cNvPr id="342" name="Google Shape;342;p14"/>
          <p:cNvSpPr txBox="1"/>
          <p:nvPr>
            <p:ph idx="1" type="body"/>
          </p:nvPr>
        </p:nvSpPr>
        <p:spPr>
          <a:xfrm>
            <a:off x="692850" y="2403850"/>
            <a:ext cx="10806300" cy="3952500"/>
          </a:xfrm>
          <a:prstGeom prst="rect">
            <a:avLst/>
          </a:prstGeom>
          <a:noFill/>
          <a:ln>
            <a:noFill/>
          </a:ln>
        </p:spPr>
        <p:txBody>
          <a:bodyPr anchorCtr="0" anchor="t" bIns="45700" lIns="91425" spcFirstLastPara="1" rIns="91425" wrap="square" tIns="45700">
            <a:noAutofit/>
          </a:bodyPr>
          <a:lstStyle/>
          <a:p>
            <a:pPr indent="-330200" lvl="0" marL="457200" rtl="0" algn="l">
              <a:lnSpc>
                <a:spcPct val="150000"/>
              </a:lnSpc>
              <a:spcBef>
                <a:spcPts val="0"/>
              </a:spcBef>
              <a:spcAft>
                <a:spcPts val="0"/>
              </a:spcAft>
              <a:buClr>
                <a:srgbClr val="141414"/>
              </a:buClr>
              <a:buSzPts val="1600"/>
              <a:buFont typeface="Avenir"/>
              <a:buChar char="●"/>
            </a:pPr>
            <a:r>
              <a:rPr b="1" lang="en-US" sz="1700">
                <a:latin typeface="Calibri"/>
                <a:ea typeface="Calibri"/>
                <a:cs typeface="Calibri"/>
                <a:sym typeface="Calibri"/>
              </a:rPr>
              <a:t>Human Resources</a:t>
            </a:r>
            <a:r>
              <a:rPr lang="en-US" sz="1600">
                <a:solidFill>
                  <a:srgbClr val="141414"/>
                </a:solidFill>
                <a:latin typeface="Calibri"/>
                <a:ea typeface="Calibri"/>
                <a:cs typeface="Calibri"/>
                <a:sym typeface="Calibri"/>
              </a:rPr>
              <a:t> :Team of 15 people including Project Manager, Software developers(ML, AI, NLP, Web Programming), Testers and Support personnel.</a:t>
            </a:r>
            <a:endParaRPr sz="1600">
              <a:solidFill>
                <a:srgbClr val="141414"/>
              </a:solidFill>
              <a:latin typeface="Calibri"/>
              <a:ea typeface="Calibri"/>
              <a:cs typeface="Calibri"/>
              <a:sym typeface="Calibri"/>
            </a:endParaRPr>
          </a:p>
          <a:p>
            <a:pPr indent="-330200" lvl="0" marL="457200" rtl="0" algn="l">
              <a:lnSpc>
                <a:spcPct val="150000"/>
              </a:lnSpc>
              <a:spcBef>
                <a:spcPts val="0"/>
              </a:spcBef>
              <a:spcAft>
                <a:spcPts val="0"/>
              </a:spcAft>
              <a:buClr>
                <a:srgbClr val="141414"/>
              </a:buClr>
              <a:buSzPts val="1600"/>
              <a:buFont typeface="Avenir"/>
              <a:buChar char="●"/>
            </a:pPr>
            <a:r>
              <a:rPr b="1" lang="en-US" sz="1700">
                <a:latin typeface="Calibri"/>
                <a:ea typeface="Calibri"/>
                <a:cs typeface="Calibri"/>
                <a:sym typeface="Calibri"/>
              </a:rPr>
              <a:t>Financial planning</a:t>
            </a:r>
            <a:r>
              <a:rPr lang="en-US" sz="1600">
                <a:solidFill>
                  <a:srgbClr val="141414"/>
                </a:solidFill>
                <a:latin typeface="Calibri"/>
                <a:ea typeface="Calibri"/>
                <a:cs typeface="Calibri"/>
                <a:sym typeface="Calibri"/>
              </a:rPr>
              <a:t> Team (to strategically map an appropriate budget)</a:t>
            </a:r>
            <a:endParaRPr sz="1600">
              <a:solidFill>
                <a:srgbClr val="141414"/>
              </a:solidFill>
              <a:latin typeface="Calibri"/>
              <a:ea typeface="Calibri"/>
              <a:cs typeface="Calibri"/>
              <a:sym typeface="Calibri"/>
            </a:endParaRPr>
          </a:p>
          <a:p>
            <a:pPr indent="-330200" lvl="0" marL="457200" rtl="0" algn="l">
              <a:lnSpc>
                <a:spcPct val="150000"/>
              </a:lnSpc>
              <a:spcBef>
                <a:spcPts val="0"/>
              </a:spcBef>
              <a:spcAft>
                <a:spcPts val="0"/>
              </a:spcAft>
              <a:buClr>
                <a:srgbClr val="141414"/>
              </a:buClr>
              <a:buSzPts val="1600"/>
              <a:buFont typeface="Avenir"/>
              <a:buChar char="●"/>
            </a:pPr>
            <a:r>
              <a:rPr lang="en-US" sz="1600">
                <a:solidFill>
                  <a:srgbClr val="141414"/>
                </a:solidFill>
                <a:latin typeface="Calibri"/>
                <a:ea typeface="Calibri"/>
                <a:cs typeface="Calibri"/>
                <a:sym typeface="Calibri"/>
              </a:rPr>
              <a:t>Dedicated </a:t>
            </a:r>
            <a:r>
              <a:rPr b="1" lang="en-US" sz="1700">
                <a:latin typeface="Calibri"/>
                <a:ea typeface="Calibri"/>
                <a:cs typeface="Calibri"/>
                <a:sym typeface="Calibri"/>
              </a:rPr>
              <a:t>Customer Service Team</a:t>
            </a:r>
            <a:r>
              <a:rPr lang="en-US" sz="1600">
                <a:solidFill>
                  <a:srgbClr val="141414"/>
                </a:solidFill>
                <a:latin typeface="Calibri"/>
                <a:ea typeface="Calibri"/>
                <a:cs typeface="Calibri"/>
                <a:sym typeface="Calibri"/>
              </a:rPr>
              <a:t> :</a:t>
            </a:r>
            <a:br>
              <a:rPr lang="en-US" sz="1600">
                <a:solidFill>
                  <a:srgbClr val="141414"/>
                </a:solidFill>
                <a:latin typeface="Calibri"/>
                <a:ea typeface="Calibri"/>
                <a:cs typeface="Calibri"/>
                <a:sym typeface="Calibri"/>
              </a:rPr>
            </a:br>
            <a:r>
              <a:rPr lang="en-US" sz="1600">
                <a:solidFill>
                  <a:srgbClr val="141414"/>
                </a:solidFill>
                <a:latin typeface="Calibri"/>
                <a:ea typeface="Calibri"/>
                <a:cs typeface="Calibri"/>
                <a:sym typeface="Calibri"/>
              </a:rPr>
              <a:t>A team of 20 personnel per country of operations who would be attending to the tickets raised using the automated customer service system &amp; also monitor the calls to jump in when needed.</a:t>
            </a:r>
            <a:endParaRPr sz="1600">
              <a:solidFill>
                <a:srgbClr val="141414"/>
              </a:solidFill>
              <a:latin typeface="Calibri"/>
              <a:ea typeface="Calibri"/>
              <a:cs typeface="Calibri"/>
              <a:sym typeface="Calibri"/>
            </a:endParaRPr>
          </a:p>
          <a:p>
            <a:pPr indent="-330200" lvl="0" marL="457200" rtl="0" algn="l">
              <a:lnSpc>
                <a:spcPct val="150000"/>
              </a:lnSpc>
              <a:spcBef>
                <a:spcPts val="0"/>
              </a:spcBef>
              <a:spcAft>
                <a:spcPts val="0"/>
              </a:spcAft>
              <a:buClr>
                <a:srgbClr val="141414"/>
              </a:buClr>
              <a:buSzPts val="1600"/>
              <a:buFont typeface="Avenir"/>
              <a:buChar char="●"/>
            </a:pPr>
            <a:r>
              <a:rPr b="1" lang="en-US" sz="1700">
                <a:latin typeface="Calibri"/>
                <a:ea typeface="Calibri"/>
                <a:cs typeface="Calibri"/>
                <a:sym typeface="Calibri"/>
              </a:rPr>
              <a:t>Infrastructure</a:t>
            </a:r>
            <a:r>
              <a:rPr lang="en-US" sz="1600">
                <a:solidFill>
                  <a:srgbClr val="A64D79"/>
                </a:solidFill>
                <a:latin typeface="Calibri"/>
                <a:ea typeface="Calibri"/>
                <a:cs typeface="Calibri"/>
                <a:sym typeface="Calibri"/>
              </a:rPr>
              <a:t> </a:t>
            </a:r>
            <a:r>
              <a:rPr lang="en-US" sz="1600">
                <a:solidFill>
                  <a:srgbClr val="141414"/>
                </a:solidFill>
                <a:latin typeface="Calibri"/>
                <a:ea typeface="Calibri"/>
                <a:cs typeface="Calibri"/>
                <a:sym typeface="Calibri"/>
              </a:rPr>
              <a:t>(Hardware &amp; Software)</a:t>
            </a:r>
            <a:endParaRPr sz="1600">
              <a:solidFill>
                <a:srgbClr val="141414"/>
              </a:solidFill>
              <a:latin typeface="Calibri"/>
              <a:ea typeface="Calibri"/>
              <a:cs typeface="Calibri"/>
              <a:sym typeface="Calibri"/>
            </a:endParaRPr>
          </a:p>
          <a:p>
            <a:pPr indent="-330200" lvl="0" marL="457200" rtl="0" algn="l">
              <a:lnSpc>
                <a:spcPct val="150000"/>
              </a:lnSpc>
              <a:spcBef>
                <a:spcPts val="0"/>
              </a:spcBef>
              <a:spcAft>
                <a:spcPts val="0"/>
              </a:spcAft>
              <a:buClr>
                <a:srgbClr val="141414"/>
              </a:buClr>
              <a:buSzPts val="1600"/>
              <a:buFont typeface="Avenir"/>
              <a:buChar char="●"/>
            </a:pPr>
            <a:r>
              <a:rPr b="1" lang="en-US" sz="1700">
                <a:latin typeface="Calibri"/>
                <a:ea typeface="Calibri"/>
                <a:cs typeface="Calibri"/>
                <a:sym typeface="Calibri"/>
              </a:rPr>
              <a:t>External Resources</a:t>
            </a:r>
            <a:r>
              <a:rPr b="1" lang="en-US" sz="1600">
                <a:latin typeface="Calibri"/>
                <a:ea typeface="Calibri"/>
                <a:cs typeface="Calibri"/>
                <a:sym typeface="Calibri"/>
              </a:rPr>
              <a:t> </a:t>
            </a:r>
            <a:r>
              <a:rPr lang="en-US" sz="1600">
                <a:solidFill>
                  <a:srgbClr val="141414"/>
                </a:solidFill>
                <a:latin typeface="Calibri"/>
                <a:ea typeface="Calibri"/>
                <a:cs typeface="Calibri"/>
                <a:sym typeface="Calibri"/>
              </a:rPr>
              <a:t>: </a:t>
            </a:r>
            <a:endParaRPr b="1" sz="1600">
              <a:latin typeface="Calibri"/>
              <a:ea typeface="Calibri"/>
              <a:cs typeface="Calibri"/>
              <a:sym typeface="Calibri"/>
            </a:endParaRPr>
          </a:p>
          <a:p>
            <a:pPr indent="-152400" lvl="1" marL="685800" rtl="0" algn="l">
              <a:lnSpc>
                <a:spcPct val="150000"/>
              </a:lnSpc>
              <a:spcBef>
                <a:spcPts val="0"/>
              </a:spcBef>
              <a:spcAft>
                <a:spcPts val="0"/>
              </a:spcAft>
              <a:buClr>
                <a:srgbClr val="141414"/>
              </a:buClr>
              <a:buSzPts val="1600"/>
              <a:buFont typeface="Calibri"/>
              <a:buChar char="○"/>
            </a:pPr>
            <a:r>
              <a:rPr lang="en-US" sz="1600">
                <a:solidFill>
                  <a:srgbClr val="141414"/>
                </a:solidFill>
                <a:latin typeface="Calibri"/>
                <a:ea typeface="Calibri"/>
                <a:cs typeface="Calibri"/>
                <a:sym typeface="Calibri"/>
              </a:rPr>
              <a:t>FedEx -&gt; Tie up with FedEx to ship the return packages back to the warehouse from different locations. </a:t>
            </a:r>
            <a:endParaRPr sz="1600">
              <a:solidFill>
                <a:srgbClr val="141414"/>
              </a:solidFill>
              <a:latin typeface="Calibri"/>
              <a:ea typeface="Calibri"/>
              <a:cs typeface="Calibri"/>
              <a:sym typeface="Calibri"/>
            </a:endParaRPr>
          </a:p>
          <a:p>
            <a:pPr indent="-152400" lvl="1" marL="685800" rtl="0" algn="l">
              <a:lnSpc>
                <a:spcPct val="150000"/>
              </a:lnSpc>
              <a:spcBef>
                <a:spcPts val="0"/>
              </a:spcBef>
              <a:spcAft>
                <a:spcPts val="0"/>
              </a:spcAft>
              <a:buClr>
                <a:srgbClr val="141414"/>
              </a:buClr>
              <a:buSzPts val="1600"/>
              <a:buFont typeface="Calibri"/>
              <a:buChar char="○"/>
            </a:pPr>
            <a:r>
              <a:rPr lang="en-US" sz="1600">
                <a:solidFill>
                  <a:srgbClr val="141414"/>
                </a:solidFill>
                <a:latin typeface="Calibri"/>
                <a:ea typeface="Calibri"/>
                <a:cs typeface="Calibri"/>
                <a:sym typeface="Calibri"/>
              </a:rPr>
              <a:t>Local Vendors from different locations to build &amp; install the lockers.</a:t>
            </a:r>
            <a:endParaRPr sz="1600">
              <a:solidFill>
                <a:srgbClr val="141414"/>
              </a:solidFill>
              <a:latin typeface="Calibri"/>
              <a:ea typeface="Calibri"/>
              <a:cs typeface="Calibri"/>
              <a:sym typeface="Calibri"/>
            </a:endParaRPr>
          </a:p>
          <a:p>
            <a:pPr indent="-152400" lvl="1" marL="685800" rtl="0" algn="l">
              <a:lnSpc>
                <a:spcPct val="150000"/>
              </a:lnSpc>
              <a:spcBef>
                <a:spcPts val="0"/>
              </a:spcBef>
              <a:spcAft>
                <a:spcPts val="0"/>
              </a:spcAft>
              <a:buClr>
                <a:srgbClr val="141414"/>
              </a:buClr>
              <a:buSzPts val="1600"/>
              <a:buFont typeface="Calibri"/>
              <a:buChar char="○"/>
            </a:pPr>
            <a:r>
              <a:rPr lang="en-US" sz="1600">
                <a:solidFill>
                  <a:srgbClr val="141414"/>
                </a:solidFill>
                <a:latin typeface="Calibri"/>
                <a:ea typeface="Calibri"/>
                <a:cs typeface="Calibri"/>
                <a:sym typeface="Calibri"/>
              </a:rPr>
              <a:t>Malls -&gt; tie-up with malls around all major cities to install &amp; maintain our return lockers. </a:t>
            </a:r>
            <a:endParaRPr sz="1600">
              <a:solidFill>
                <a:srgbClr val="141414"/>
              </a:solidFill>
              <a:latin typeface="Calibri"/>
              <a:ea typeface="Calibri"/>
              <a:cs typeface="Calibri"/>
              <a:sym typeface="Calibri"/>
            </a:endParaRPr>
          </a:p>
          <a:p>
            <a:pPr indent="0" lvl="0" marL="0" rtl="0" algn="l">
              <a:lnSpc>
                <a:spcPct val="150000"/>
              </a:lnSpc>
              <a:spcBef>
                <a:spcPts val="1000"/>
              </a:spcBef>
              <a:spcAft>
                <a:spcPts val="0"/>
              </a:spcAft>
              <a:buClr>
                <a:schemeClr val="dk1"/>
              </a:buClr>
              <a:buSzPts val="1600"/>
              <a:buNone/>
            </a:pPr>
            <a:r>
              <a:t/>
            </a:r>
            <a:endParaRPr sz="1600">
              <a:solidFill>
                <a:srgbClr val="141414"/>
              </a:solidFill>
              <a:latin typeface="Calibri"/>
              <a:ea typeface="Calibri"/>
              <a:cs typeface="Calibri"/>
              <a:sym typeface="Calibri"/>
            </a:endParaRPr>
          </a:p>
        </p:txBody>
      </p:sp>
      <p:sp>
        <p:nvSpPr>
          <p:cNvPr id="343" name="Google Shape;343;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344" name="Google Shape;344;p14"/>
          <p:cNvPicPr preferRelativeResize="0"/>
          <p:nvPr/>
        </p:nvPicPr>
        <p:blipFill rotWithShape="1">
          <a:blip r:embed="rId3">
            <a:alphaModFix/>
          </a:blip>
          <a:srcRect b="0" l="0" r="0" t="0"/>
          <a:stretch/>
        </p:blipFill>
        <p:spPr>
          <a:xfrm>
            <a:off x="762000" y="228600"/>
            <a:ext cx="2615250" cy="1613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13"/>
          <p:cNvSpPr txBox="1"/>
          <p:nvPr>
            <p:ph type="title"/>
          </p:nvPr>
        </p:nvSpPr>
        <p:spPr>
          <a:xfrm>
            <a:off x="1035475" y="373599"/>
            <a:ext cx="10058400" cy="890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Abril Fatface"/>
              <a:buNone/>
            </a:pPr>
            <a:r>
              <a:rPr i="0" lang="en-US">
                <a:latin typeface="Abril Fatface"/>
                <a:ea typeface="Abril Fatface"/>
                <a:cs typeface="Abril Fatface"/>
                <a:sym typeface="Abril Fatface"/>
              </a:rPr>
              <a:t> </a:t>
            </a:r>
            <a:r>
              <a:rPr i="0" lang="en-US" sz="4444">
                <a:latin typeface="Abril Fatface"/>
                <a:ea typeface="Abril Fatface"/>
                <a:cs typeface="Abril Fatface"/>
                <a:sym typeface="Abril Fatface"/>
              </a:rPr>
              <a:t>      </a:t>
            </a:r>
            <a:r>
              <a:rPr i="0" lang="en-US" sz="4244">
                <a:latin typeface="Abril Fatface"/>
                <a:ea typeface="Abril Fatface"/>
                <a:cs typeface="Abril Fatface"/>
                <a:sym typeface="Abril Fatface"/>
              </a:rPr>
              <a:t>System Architecture</a:t>
            </a:r>
            <a:endParaRPr i="0" sz="4244">
              <a:latin typeface="Abril Fatface"/>
              <a:ea typeface="Abril Fatface"/>
              <a:cs typeface="Abril Fatface"/>
              <a:sym typeface="Abril Fatface"/>
            </a:endParaRPr>
          </a:p>
        </p:txBody>
      </p:sp>
      <p:pic>
        <p:nvPicPr>
          <p:cNvPr id="351" name="Google Shape;351;p13"/>
          <p:cNvPicPr preferRelativeResize="0"/>
          <p:nvPr/>
        </p:nvPicPr>
        <p:blipFill rotWithShape="1">
          <a:blip r:embed="rId3">
            <a:alphaModFix/>
          </a:blip>
          <a:srcRect b="0" l="0" r="0" t="0"/>
          <a:stretch/>
        </p:blipFill>
        <p:spPr>
          <a:xfrm>
            <a:off x="1442738" y="1419837"/>
            <a:ext cx="1550101" cy="1172500"/>
          </a:xfrm>
          <a:prstGeom prst="rect">
            <a:avLst/>
          </a:prstGeom>
          <a:noFill/>
          <a:ln>
            <a:noFill/>
          </a:ln>
        </p:spPr>
      </p:pic>
      <p:pic>
        <p:nvPicPr>
          <p:cNvPr id="352" name="Google Shape;352;p13"/>
          <p:cNvPicPr preferRelativeResize="0"/>
          <p:nvPr/>
        </p:nvPicPr>
        <p:blipFill rotWithShape="1">
          <a:blip r:embed="rId4">
            <a:alphaModFix/>
          </a:blip>
          <a:srcRect b="0" l="0" r="0" t="0"/>
          <a:stretch/>
        </p:blipFill>
        <p:spPr>
          <a:xfrm>
            <a:off x="1471475" y="3354262"/>
            <a:ext cx="1122112" cy="1172499"/>
          </a:xfrm>
          <a:prstGeom prst="rect">
            <a:avLst/>
          </a:prstGeom>
          <a:noFill/>
          <a:ln>
            <a:noFill/>
          </a:ln>
        </p:spPr>
      </p:pic>
      <p:pic>
        <p:nvPicPr>
          <p:cNvPr id="353" name="Google Shape;353;p13"/>
          <p:cNvPicPr preferRelativeResize="0"/>
          <p:nvPr/>
        </p:nvPicPr>
        <p:blipFill rotWithShape="1">
          <a:blip r:embed="rId5">
            <a:alphaModFix/>
          </a:blip>
          <a:srcRect b="0" l="0" r="0" t="0"/>
          <a:stretch/>
        </p:blipFill>
        <p:spPr>
          <a:xfrm>
            <a:off x="8672112" y="1636925"/>
            <a:ext cx="2045399" cy="890724"/>
          </a:xfrm>
          <a:prstGeom prst="rect">
            <a:avLst/>
          </a:prstGeom>
          <a:noFill/>
          <a:ln>
            <a:noFill/>
          </a:ln>
        </p:spPr>
      </p:pic>
      <p:sp>
        <p:nvSpPr>
          <p:cNvPr id="354" name="Google Shape;354;p13"/>
          <p:cNvSpPr txBox="1"/>
          <p:nvPr/>
        </p:nvSpPr>
        <p:spPr>
          <a:xfrm>
            <a:off x="4060688" y="1529662"/>
            <a:ext cx="33264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1C4587"/>
              </a:buClr>
              <a:buSzPts val="1500"/>
              <a:buFont typeface="Georgia"/>
              <a:buNone/>
            </a:pPr>
            <a:r>
              <a:rPr b="1" i="0" lang="en-US" sz="1500" u="none" cap="none" strike="noStrike">
                <a:solidFill>
                  <a:srgbClr val="1C4587"/>
                </a:solidFill>
                <a:latin typeface="Georgia"/>
                <a:ea typeface="Georgia"/>
                <a:cs typeface="Georgia"/>
                <a:sym typeface="Georgia"/>
              </a:rPr>
              <a:t>Fetch static data and pages</a:t>
            </a:r>
            <a:endParaRPr b="1" i="0" sz="1500" u="none" cap="none" strike="noStrike">
              <a:solidFill>
                <a:srgbClr val="1C4587"/>
              </a:solidFill>
              <a:latin typeface="Georgia"/>
              <a:ea typeface="Georgia"/>
              <a:cs typeface="Georgia"/>
              <a:sym typeface="Georgia"/>
            </a:endParaRPr>
          </a:p>
        </p:txBody>
      </p:sp>
      <p:sp>
        <p:nvSpPr>
          <p:cNvPr id="355" name="Google Shape;355;p13"/>
          <p:cNvSpPr txBox="1"/>
          <p:nvPr/>
        </p:nvSpPr>
        <p:spPr>
          <a:xfrm>
            <a:off x="2647813" y="3366337"/>
            <a:ext cx="37416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400"/>
              <a:buFont typeface="Avenir"/>
              <a:buNone/>
            </a:pPr>
            <a:r>
              <a:rPr b="0" i="0" lang="en-US" sz="1400" u="none" cap="none" strike="noStrike">
                <a:solidFill>
                  <a:schemeClr val="dk1"/>
                </a:solidFill>
                <a:latin typeface="Avenir"/>
                <a:ea typeface="Avenir"/>
                <a:cs typeface="Avenir"/>
                <a:sym typeface="Avenir"/>
              </a:rPr>
              <a:t>Multi-Factor Authentication</a:t>
            </a:r>
            <a:endParaRPr b="0" i="0" sz="1400" u="none" cap="none" strike="noStrike">
              <a:solidFill>
                <a:schemeClr val="dk1"/>
              </a:solidFill>
              <a:latin typeface="Avenir"/>
              <a:ea typeface="Avenir"/>
              <a:cs typeface="Avenir"/>
              <a:sym typeface="Avenir"/>
            </a:endParaRPr>
          </a:p>
          <a:p>
            <a:pPr indent="0" lvl="0" marL="0" marR="0" rtl="0" algn="l">
              <a:lnSpc>
                <a:spcPct val="100000"/>
              </a:lnSpc>
              <a:spcBef>
                <a:spcPts val="0"/>
              </a:spcBef>
              <a:spcAft>
                <a:spcPts val="0"/>
              </a:spcAft>
              <a:buClr>
                <a:schemeClr val="dk1"/>
              </a:buClr>
              <a:buSzPts val="1400"/>
              <a:buFont typeface="Avenir"/>
              <a:buNone/>
            </a:pPr>
            <a:r>
              <a:rPr b="0" i="0" lang="en-US" sz="1400" u="none" cap="none" strike="noStrike">
                <a:solidFill>
                  <a:schemeClr val="dk1"/>
                </a:solidFill>
                <a:latin typeface="Avenir"/>
                <a:ea typeface="Avenir"/>
                <a:cs typeface="Avenir"/>
                <a:sym typeface="Avenir"/>
              </a:rPr>
              <a:t>Business Logic</a:t>
            </a:r>
            <a:endParaRPr b="0" i="0" sz="1400" u="none" cap="none" strike="noStrike">
              <a:solidFill>
                <a:schemeClr val="dk1"/>
              </a:solidFill>
              <a:latin typeface="Avenir"/>
              <a:ea typeface="Avenir"/>
              <a:cs typeface="Avenir"/>
              <a:sym typeface="Avenir"/>
            </a:endParaRPr>
          </a:p>
          <a:p>
            <a:pPr indent="0" lvl="0" marL="0" marR="0" rtl="0" algn="l">
              <a:lnSpc>
                <a:spcPct val="100000"/>
              </a:lnSpc>
              <a:spcBef>
                <a:spcPts val="0"/>
              </a:spcBef>
              <a:spcAft>
                <a:spcPts val="0"/>
              </a:spcAft>
              <a:buClr>
                <a:schemeClr val="dk1"/>
              </a:buClr>
              <a:buSzPts val="1400"/>
              <a:buFont typeface="Avenir"/>
              <a:buNone/>
            </a:pPr>
            <a:r>
              <a:rPr b="0" i="0" lang="en-US" sz="1400" u="none" cap="none" strike="noStrike">
                <a:solidFill>
                  <a:schemeClr val="dk1"/>
                </a:solidFill>
                <a:latin typeface="Avenir"/>
                <a:ea typeface="Avenir"/>
                <a:cs typeface="Avenir"/>
                <a:sym typeface="Avenir"/>
              </a:rPr>
              <a:t>Search Functionality</a:t>
            </a:r>
            <a:endParaRPr b="0" i="0" sz="1400" u="none" cap="none" strike="noStrike">
              <a:solidFill>
                <a:schemeClr val="dk1"/>
              </a:solidFill>
              <a:latin typeface="Avenir"/>
              <a:ea typeface="Avenir"/>
              <a:cs typeface="Avenir"/>
              <a:sym typeface="Avenir"/>
            </a:endParaRPr>
          </a:p>
          <a:p>
            <a:pPr indent="0" lvl="0" marL="0" marR="0" rtl="0" algn="l">
              <a:lnSpc>
                <a:spcPct val="100000"/>
              </a:lnSpc>
              <a:spcBef>
                <a:spcPts val="0"/>
              </a:spcBef>
              <a:spcAft>
                <a:spcPts val="0"/>
              </a:spcAft>
              <a:buClr>
                <a:schemeClr val="dk1"/>
              </a:buClr>
              <a:buSzPts val="1400"/>
              <a:buFont typeface="Avenir"/>
              <a:buNone/>
            </a:pPr>
            <a:r>
              <a:rPr b="0" i="0" lang="en-US" sz="1400" u="none" cap="none" strike="noStrike">
                <a:solidFill>
                  <a:schemeClr val="dk1"/>
                </a:solidFill>
                <a:latin typeface="Avenir"/>
                <a:ea typeface="Avenir"/>
                <a:cs typeface="Avenir"/>
                <a:sym typeface="Avenir"/>
              </a:rPr>
              <a:t>Fetch dynamic data based on user logged in</a:t>
            </a:r>
            <a:endParaRPr b="0" i="0" sz="1400" u="none" cap="none" strike="noStrike">
              <a:solidFill>
                <a:schemeClr val="dk1"/>
              </a:solidFill>
              <a:latin typeface="Avenir"/>
              <a:ea typeface="Avenir"/>
              <a:cs typeface="Avenir"/>
              <a:sym typeface="Avenir"/>
            </a:endParaRPr>
          </a:p>
          <a:p>
            <a:pPr indent="0" lvl="0" marL="0" marR="0" rtl="0" algn="l">
              <a:lnSpc>
                <a:spcPct val="100000"/>
              </a:lnSpc>
              <a:spcBef>
                <a:spcPts val="0"/>
              </a:spcBef>
              <a:spcAft>
                <a:spcPts val="0"/>
              </a:spcAft>
              <a:buClr>
                <a:schemeClr val="dk1"/>
              </a:buClr>
              <a:buSzPts val="1400"/>
              <a:buFont typeface="Avenir"/>
              <a:buNone/>
            </a:pPr>
            <a:r>
              <a:rPr b="0" i="0" lang="en-US" sz="1400" u="none" cap="none" strike="noStrike">
                <a:solidFill>
                  <a:schemeClr val="dk1"/>
                </a:solidFill>
                <a:latin typeface="Avenir"/>
                <a:ea typeface="Avenir"/>
                <a:cs typeface="Avenir"/>
                <a:sym typeface="Avenir"/>
              </a:rPr>
              <a:t>Payment service</a:t>
            </a:r>
            <a:endParaRPr b="0" i="0" sz="1400" u="none" cap="none" strike="noStrike">
              <a:solidFill>
                <a:schemeClr val="dk1"/>
              </a:solidFill>
              <a:latin typeface="Avenir"/>
              <a:ea typeface="Avenir"/>
              <a:cs typeface="Avenir"/>
              <a:sym typeface="Avenir"/>
            </a:endParaRPr>
          </a:p>
        </p:txBody>
      </p:sp>
      <p:pic>
        <p:nvPicPr>
          <p:cNvPr id="356" name="Google Shape;356;p13"/>
          <p:cNvPicPr preferRelativeResize="0"/>
          <p:nvPr/>
        </p:nvPicPr>
        <p:blipFill rotWithShape="1">
          <a:blip r:embed="rId6">
            <a:alphaModFix/>
          </a:blip>
          <a:srcRect b="0" l="0" r="0" t="0"/>
          <a:stretch/>
        </p:blipFill>
        <p:spPr>
          <a:xfrm>
            <a:off x="1385588" y="5247762"/>
            <a:ext cx="1209300" cy="1209300"/>
          </a:xfrm>
          <a:prstGeom prst="rect">
            <a:avLst/>
          </a:prstGeom>
          <a:noFill/>
          <a:ln>
            <a:noFill/>
          </a:ln>
        </p:spPr>
      </p:pic>
      <p:pic>
        <p:nvPicPr>
          <p:cNvPr id="357" name="Google Shape;357;p13"/>
          <p:cNvPicPr preferRelativeResize="0"/>
          <p:nvPr/>
        </p:nvPicPr>
        <p:blipFill rotWithShape="1">
          <a:blip r:embed="rId7">
            <a:alphaModFix/>
          </a:blip>
          <a:srcRect b="0" l="0" r="0" t="0"/>
          <a:stretch/>
        </p:blipFill>
        <p:spPr>
          <a:xfrm>
            <a:off x="3038813" y="5458987"/>
            <a:ext cx="1296774" cy="865207"/>
          </a:xfrm>
          <a:prstGeom prst="rect">
            <a:avLst/>
          </a:prstGeom>
          <a:noFill/>
          <a:ln>
            <a:noFill/>
          </a:ln>
        </p:spPr>
      </p:pic>
      <p:sp>
        <p:nvSpPr>
          <p:cNvPr id="358" name="Google Shape;358;p13"/>
          <p:cNvSpPr txBox="1"/>
          <p:nvPr/>
        </p:nvSpPr>
        <p:spPr>
          <a:xfrm>
            <a:off x="1409238" y="2798312"/>
            <a:ext cx="12969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990000"/>
              </a:buClr>
              <a:buSzPts val="1500"/>
              <a:buFont typeface="Georgia"/>
              <a:buNone/>
            </a:pPr>
            <a:r>
              <a:rPr b="1" i="0" lang="en-US" sz="1500" u="none" cap="none" strike="noStrike">
                <a:solidFill>
                  <a:srgbClr val="990000"/>
                </a:solidFill>
                <a:latin typeface="Georgia"/>
                <a:ea typeface="Georgia"/>
                <a:cs typeface="Georgia"/>
                <a:sym typeface="Georgia"/>
              </a:rPr>
              <a:t>App Layer</a:t>
            </a:r>
            <a:endParaRPr b="1" i="0" sz="1500" u="none" cap="none" strike="noStrike">
              <a:solidFill>
                <a:srgbClr val="990000"/>
              </a:solidFill>
              <a:latin typeface="Georgia"/>
              <a:ea typeface="Georgia"/>
              <a:cs typeface="Georgia"/>
              <a:sym typeface="Georgia"/>
            </a:endParaRPr>
          </a:p>
        </p:txBody>
      </p:sp>
      <p:sp>
        <p:nvSpPr>
          <p:cNvPr id="359" name="Google Shape;359;p13"/>
          <p:cNvSpPr txBox="1"/>
          <p:nvPr/>
        </p:nvSpPr>
        <p:spPr>
          <a:xfrm>
            <a:off x="1361138" y="4838925"/>
            <a:ext cx="15501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990000"/>
              </a:buClr>
              <a:buSzPts val="1500"/>
              <a:buFont typeface="Georgia"/>
              <a:buNone/>
            </a:pPr>
            <a:r>
              <a:rPr b="1" i="0" lang="en-US" sz="1500" u="none" cap="none" strike="noStrike">
                <a:solidFill>
                  <a:srgbClr val="990000"/>
                </a:solidFill>
                <a:latin typeface="Georgia"/>
                <a:ea typeface="Georgia"/>
                <a:cs typeface="Georgia"/>
                <a:sym typeface="Georgia"/>
              </a:rPr>
              <a:t>Storage Layer</a:t>
            </a:r>
            <a:endParaRPr b="1" i="0" sz="1500" u="none" cap="none" strike="noStrike">
              <a:solidFill>
                <a:srgbClr val="990000"/>
              </a:solidFill>
              <a:latin typeface="Georgia"/>
              <a:ea typeface="Georgia"/>
              <a:cs typeface="Georgia"/>
              <a:sym typeface="Georgia"/>
            </a:endParaRPr>
          </a:p>
        </p:txBody>
      </p:sp>
      <p:pic>
        <p:nvPicPr>
          <p:cNvPr id="360" name="Google Shape;360;p13"/>
          <p:cNvPicPr preferRelativeResize="0"/>
          <p:nvPr/>
        </p:nvPicPr>
        <p:blipFill rotWithShape="1">
          <a:blip r:embed="rId8">
            <a:alphaModFix/>
          </a:blip>
          <a:srcRect b="0" l="0" r="0" t="0"/>
          <a:stretch/>
        </p:blipFill>
        <p:spPr>
          <a:xfrm>
            <a:off x="7577113" y="5444537"/>
            <a:ext cx="947600" cy="947600"/>
          </a:xfrm>
          <a:prstGeom prst="rect">
            <a:avLst/>
          </a:prstGeom>
          <a:noFill/>
          <a:ln>
            <a:noFill/>
          </a:ln>
        </p:spPr>
      </p:pic>
      <p:pic>
        <p:nvPicPr>
          <p:cNvPr id="361" name="Google Shape;361;p13"/>
          <p:cNvPicPr preferRelativeResize="0"/>
          <p:nvPr/>
        </p:nvPicPr>
        <p:blipFill rotWithShape="1">
          <a:blip r:embed="rId9">
            <a:alphaModFix/>
          </a:blip>
          <a:srcRect b="0" l="0" r="0" t="0"/>
          <a:stretch/>
        </p:blipFill>
        <p:spPr>
          <a:xfrm>
            <a:off x="8731213" y="5513512"/>
            <a:ext cx="682374" cy="823226"/>
          </a:xfrm>
          <a:prstGeom prst="rect">
            <a:avLst/>
          </a:prstGeom>
          <a:noFill/>
          <a:ln>
            <a:noFill/>
          </a:ln>
        </p:spPr>
      </p:pic>
      <p:sp>
        <p:nvSpPr>
          <p:cNvPr id="362" name="Google Shape;362;p13"/>
          <p:cNvSpPr txBox="1"/>
          <p:nvPr/>
        </p:nvSpPr>
        <p:spPr>
          <a:xfrm>
            <a:off x="3093713" y="6291412"/>
            <a:ext cx="20454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venir"/>
              <a:buNone/>
            </a:pPr>
            <a:r>
              <a:rPr b="0" i="0" lang="en-US" sz="1100" u="none" cap="none" strike="noStrike">
                <a:solidFill>
                  <a:schemeClr val="dk1"/>
                </a:solidFill>
                <a:latin typeface="Avenir"/>
                <a:ea typeface="Avenir"/>
                <a:cs typeface="Avenir"/>
                <a:sym typeface="Avenir"/>
              </a:rPr>
              <a:t>Redis in-memory storage</a:t>
            </a:r>
            <a:endParaRPr b="0" i="0" sz="1100" u="none" cap="none" strike="noStrike">
              <a:solidFill>
                <a:schemeClr val="dk1"/>
              </a:solidFill>
              <a:latin typeface="Avenir"/>
              <a:ea typeface="Avenir"/>
              <a:cs typeface="Avenir"/>
              <a:sym typeface="Avenir"/>
            </a:endParaRPr>
          </a:p>
        </p:txBody>
      </p:sp>
      <p:sp>
        <p:nvSpPr>
          <p:cNvPr id="363" name="Google Shape;363;p13"/>
          <p:cNvSpPr txBox="1"/>
          <p:nvPr/>
        </p:nvSpPr>
        <p:spPr>
          <a:xfrm>
            <a:off x="1395388" y="6329687"/>
            <a:ext cx="19716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venir"/>
              <a:buNone/>
            </a:pPr>
            <a:r>
              <a:rPr b="0" i="0" lang="en-US" sz="1100" u="none" cap="none" strike="noStrike">
                <a:solidFill>
                  <a:schemeClr val="dk1"/>
                </a:solidFill>
                <a:latin typeface="Avenir"/>
                <a:ea typeface="Avenir"/>
                <a:cs typeface="Avenir"/>
                <a:sym typeface="Avenir"/>
              </a:rPr>
              <a:t>Relational DB on Disk</a:t>
            </a:r>
            <a:endParaRPr b="0" i="0" sz="1100" u="none" cap="none" strike="noStrike">
              <a:solidFill>
                <a:schemeClr val="dk1"/>
              </a:solidFill>
              <a:latin typeface="Avenir"/>
              <a:ea typeface="Avenir"/>
              <a:cs typeface="Avenir"/>
              <a:sym typeface="Avenir"/>
            </a:endParaRPr>
          </a:p>
        </p:txBody>
      </p:sp>
      <p:sp>
        <p:nvSpPr>
          <p:cNvPr id="364" name="Google Shape;364;p13"/>
          <p:cNvSpPr txBox="1"/>
          <p:nvPr/>
        </p:nvSpPr>
        <p:spPr>
          <a:xfrm>
            <a:off x="7462813" y="6274737"/>
            <a:ext cx="1209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venir"/>
              <a:buNone/>
            </a:pPr>
            <a:r>
              <a:rPr b="0" i="0" lang="en-US" sz="1100" u="none" cap="none" strike="noStrike">
                <a:solidFill>
                  <a:schemeClr val="dk1"/>
                </a:solidFill>
                <a:latin typeface="Avenir"/>
                <a:ea typeface="Avenir"/>
                <a:cs typeface="Avenir"/>
                <a:sym typeface="Avenir"/>
              </a:rPr>
              <a:t>ChatBot Service</a:t>
            </a:r>
            <a:endParaRPr b="0" i="0" sz="1100" u="none" cap="none" strike="noStrike">
              <a:solidFill>
                <a:schemeClr val="dk1"/>
              </a:solidFill>
              <a:latin typeface="Avenir"/>
              <a:ea typeface="Avenir"/>
              <a:cs typeface="Avenir"/>
              <a:sym typeface="Avenir"/>
            </a:endParaRPr>
          </a:p>
        </p:txBody>
      </p:sp>
      <p:sp>
        <p:nvSpPr>
          <p:cNvPr id="365" name="Google Shape;365;p13"/>
          <p:cNvSpPr txBox="1"/>
          <p:nvPr/>
        </p:nvSpPr>
        <p:spPr>
          <a:xfrm>
            <a:off x="8910613" y="6274737"/>
            <a:ext cx="19716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venir"/>
              <a:buNone/>
            </a:pPr>
            <a:r>
              <a:rPr b="0" i="0" lang="en-US" sz="1100" u="none" cap="none" strike="noStrike">
                <a:solidFill>
                  <a:schemeClr val="dk1"/>
                </a:solidFill>
                <a:latin typeface="Avenir"/>
                <a:ea typeface="Avenir"/>
                <a:cs typeface="Avenir"/>
                <a:sym typeface="Avenir"/>
              </a:rPr>
              <a:t>Recommendation Service</a:t>
            </a:r>
            <a:endParaRPr b="0" i="0" sz="1100" u="none" cap="none" strike="noStrike">
              <a:solidFill>
                <a:schemeClr val="dk1"/>
              </a:solidFill>
              <a:latin typeface="Avenir"/>
              <a:ea typeface="Avenir"/>
              <a:cs typeface="Avenir"/>
              <a:sym typeface="Avenir"/>
            </a:endParaRPr>
          </a:p>
        </p:txBody>
      </p:sp>
      <p:sp>
        <p:nvSpPr>
          <p:cNvPr id="366" name="Google Shape;366;p13"/>
          <p:cNvSpPr txBox="1"/>
          <p:nvPr/>
        </p:nvSpPr>
        <p:spPr>
          <a:xfrm>
            <a:off x="6865638" y="4845637"/>
            <a:ext cx="21825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990000"/>
              </a:buClr>
              <a:buSzPts val="1500"/>
              <a:buFont typeface="Georgia"/>
              <a:buNone/>
            </a:pPr>
            <a:r>
              <a:rPr b="1" i="0" lang="en-US" sz="1500" u="none" cap="none" strike="noStrike">
                <a:solidFill>
                  <a:srgbClr val="990000"/>
                </a:solidFill>
                <a:latin typeface="Georgia"/>
                <a:ea typeface="Georgia"/>
                <a:cs typeface="Georgia"/>
                <a:sym typeface="Georgia"/>
              </a:rPr>
              <a:t>Internal Services</a:t>
            </a:r>
            <a:endParaRPr b="1" i="0" sz="1500" u="none" cap="none" strike="noStrike">
              <a:solidFill>
                <a:srgbClr val="990000"/>
              </a:solidFill>
              <a:latin typeface="Georgia"/>
              <a:ea typeface="Georgia"/>
              <a:cs typeface="Georgia"/>
              <a:sym typeface="Georgia"/>
            </a:endParaRPr>
          </a:p>
        </p:txBody>
      </p:sp>
      <p:sp>
        <p:nvSpPr>
          <p:cNvPr id="367" name="Google Shape;367;p13"/>
          <p:cNvSpPr txBox="1"/>
          <p:nvPr/>
        </p:nvSpPr>
        <p:spPr>
          <a:xfrm>
            <a:off x="10414338" y="2684212"/>
            <a:ext cx="18588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1C4587"/>
              </a:buClr>
              <a:buSzPts val="1500"/>
              <a:buFont typeface="Georgia"/>
              <a:buNone/>
            </a:pPr>
            <a:r>
              <a:rPr b="1" i="0" lang="en-US" sz="1500" u="none" cap="none" strike="noStrike">
                <a:solidFill>
                  <a:srgbClr val="1C4587"/>
                </a:solidFill>
                <a:latin typeface="Georgia"/>
                <a:ea typeface="Georgia"/>
                <a:cs typeface="Georgia"/>
                <a:sym typeface="Georgia"/>
              </a:rPr>
              <a:t>External Payment Service</a:t>
            </a:r>
            <a:endParaRPr b="1" i="0" sz="1500" u="none" cap="none" strike="noStrike">
              <a:solidFill>
                <a:srgbClr val="1C4587"/>
              </a:solidFill>
              <a:latin typeface="Georgia"/>
              <a:ea typeface="Georgia"/>
              <a:cs typeface="Georgia"/>
              <a:sym typeface="Georgia"/>
            </a:endParaRPr>
          </a:p>
        </p:txBody>
      </p:sp>
      <p:sp>
        <p:nvSpPr>
          <p:cNvPr id="368" name="Google Shape;368;p13"/>
          <p:cNvSpPr/>
          <p:nvPr/>
        </p:nvSpPr>
        <p:spPr>
          <a:xfrm>
            <a:off x="1409238" y="3200987"/>
            <a:ext cx="5291700" cy="1629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369" name="Google Shape;369;p13"/>
          <p:cNvSpPr/>
          <p:nvPr/>
        </p:nvSpPr>
        <p:spPr>
          <a:xfrm>
            <a:off x="1409238" y="5258387"/>
            <a:ext cx="3729900" cy="1468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370" name="Google Shape;370;p13"/>
          <p:cNvSpPr/>
          <p:nvPr/>
        </p:nvSpPr>
        <p:spPr>
          <a:xfrm>
            <a:off x="6713238" y="5258387"/>
            <a:ext cx="4016700" cy="1468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371" name="Google Shape;371;p13"/>
          <p:cNvSpPr/>
          <p:nvPr/>
        </p:nvSpPr>
        <p:spPr>
          <a:xfrm>
            <a:off x="3016363" y="1950037"/>
            <a:ext cx="5202300" cy="291300"/>
          </a:xfrm>
          <a:prstGeom prst="leftRightArrow">
            <a:avLst>
              <a:gd fmla="val 50000" name="adj1"/>
              <a:gd fmla="val 50000" name="adj2"/>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372" name="Google Shape;372;p13"/>
          <p:cNvSpPr/>
          <p:nvPr/>
        </p:nvSpPr>
        <p:spPr>
          <a:xfrm>
            <a:off x="2605713" y="2444787"/>
            <a:ext cx="260100" cy="732300"/>
          </a:xfrm>
          <a:prstGeom prst="upDownArrow">
            <a:avLst>
              <a:gd fmla="val 50000" name="adj1"/>
              <a:gd fmla="val 50000" name="adj2"/>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373" name="Google Shape;373;p13"/>
          <p:cNvSpPr/>
          <p:nvPr/>
        </p:nvSpPr>
        <p:spPr>
          <a:xfrm>
            <a:off x="3557151" y="4835962"/>
            <a:ext cx="260100" cy="415500"/>
          </a:xfrm>
          <a:prstGeom prst="upDownArrow">
            <a:avLst>
              <a:gd fmla="val 50000" name="adj1"/>
              <a:gd fmla="val 50000" name="adj2"/>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374" name="Google Shape;374;p13"/>
          <p:cNvSpPr/>
          <p:nvPr/>
        </p:nvSpPr>
        <p:spPr>
          <a:xfrm>
            <a:off x="2394513" y="5789937"/>
            <a:ext cx="645300" cy="291300"/>
          </a:xfrm>
          <a:prstGeom prst="rightArrow">
            <a:avLst>
              <a:gd fmla="val 50000" name="adj1"/>
              <a:gd fmla="val 50000" name="adj2"/>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cxnSp>
        <p:nvCxnSpPr>
          <p:cNvPr id="375" name="Google Shape;375;p13"/>
          <p:cNvCxnSpPr>
            <a:endCxn id="370" idx="0"/>
          </p:cNvCxnSpPr>
          <p:nvPr/>
        </p:nvCxnSpPr>
        <p:spPr>
          <a:xfrm>
            <a:off x="6757488" y="4589087"/>
            <a:ext cx="1964100" cy="669300"/>
          </a:xfrm>
          <a:prstGeom prst="bentConnector2">
            <a:avLst/>
          </a:prstGeom>
          <a:noFill/>
          <a:ln cap="flat" cmpd="sng" w="9525">
            <a:solidFill>
              <a:schemeClr val="dk2"/>
            </a:solidFill>
            <a:prstDash val="solid"/>
            <a:round/>
            <a:headEnd len="sm" w="sm" type="none"/>
            <a:tailEnd len="sm" w="sm" type="none"/>
          </a:ln>
        </p:spPr>
      </p:cxnSp>
      <p:sp>
        <p:nvSpPr>
          <p:cNvPr id="376" name="Google Shape;376;p13"/>
          <p:cNvSpPr txBox="1"/>
          <p:nvPr/>
        </p:nvSpPr>
        <p:spPr>
          <a:xfrm>
            <a:off x="9857250" y="5878512"/>
            <a:ext cx="883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800"/>
              <a:buFont typeface="Avenir"/>
              <a:buNone/>
            </a:pPr>
            <a:r>
              <a:rPr b="0" i="0" lang="en-US" sz="1800" u="none" cap="none" strike="noStrike">
                <a:solidFill>
                  <a:schemeClr val="dk1"/>
                </a:solidFill>
                <a:latin typeface="Avenir"/>
                <a:ea typeface="Avenir"/>
                <a:cs typeface="Avenir"/>
                <a:sym typeface="Avenir"/>
              </a:rPr>
              <a:t>[Size]</a:t>
            </a:r>
            <a:endParaRPr b="0" i="0" sz="1800" u="none" cap="none" strike="noStrike">
              <a:solidFill>
                <a:schemeClr val="dk1"/>
              </a:solidFill>
              <a:latin typeface="Avenir"/>
              <a:ea typeface="Avenir"/>
              <a:cs typeface="Avenir"/>
              <a:sym typeface="Avenir"/>
            </a:endParaRPr>
          </a:p>
        </p:txBody>
      </p:sp>
      <p:pic>
        <p:nvPicPr>
          <p:cNvPr id="377" name="Google Shape;377;p13"/>
          <p:cNvPicPr preferRelativeResize="0"/>
          <p:nvPr/>
        </p:nvPicPr>
        <p:blipFill rotWithShape="1">
          <a:blip r:embed="rId10">
            <a:alphaModFix/>
          </a:blip>
          <a:srcRect b="0" l="0" r="0" t="0"/>
          <a:stretch/>
        </p:blipFill>
        <p:spPr>
          <a:xfrm>
            <a:off x="9612135" y="4159837"/>
            <a:ext cx="802215" cy="865199"/>
          </a:xfrm>
          <a:prstGeom prst="rect">
            <a:avLst/>
          </a:prstGeom>
          <a:noFill/>
          <a:ln>
            <a:noFill/>
          </a:ln>
        </p:spPr>
      </p:pic>
      <p:pic>
        <p:nvPicPr>
          <p:cNvPr id="378" name="Google Shape;378;p13"/>
          <p:cNvPicPr preferRelativeResize="0"/>
          <p:nvPr/>
        </p:nvPicPr>
        <p:blipFill rotWithShape="1">
          <a:blip r:embed="rId11">
            <a:alphaModFix/>
          </a:blip>
          <a:srcRect b="0" l="0" r="0" t="0"/>
          <a:stretch/>
        </p:blipFill>
        <p:spPr>
          <a:xfrm>
            <a:off x="7063363" y="5403637"/>
            <a:ext cx="398860" cy="400201"/>
          </a:xfrm>
          <a:prstGeom prst="rect">
            <a:avLst/>
          </a:prstGeom>
          <a:noFill/>
          <a:ln>
            <a:noFill/>
          </a:ln>
        </p:spPr>
      </p:pic>
      <p:pic>
        <p:nvPicPr>
          <p:cNvPr id="379" name="Google Shape;379;p13"/>
          <p:cNvPicPr preferRelativeResize="0"/>
          <p:nvPr/>
        </p:nvPicPr>
        <p:blipFill rotWithShape="1">
          <a:blip r:embed="rId12">
            <a:alphaModFix/>
          </a:blip>
          <a:srcRect b="0" l="0" r="0" t="0"/>
          <a:stretch/>
        </p:blipFill>
        <p:spPr>
          <a:xfrm>
            <a:off x="7005913" y="5949087"/>
            <a:ext cx="513750" cy="428145"/>
          </a:xfrm>
          <a:prstGeom prst="rect">
            <a:avLst/>
          </a:prstGeom>
          <a:noFill/>
          <a:ln>
            <a:noFill/>
          </a:ln>
        </p:spPr>
      </p:pic>
      <p:cxnSp>
        <p:nvCxnSpPr>
          <p:cNvPr id="380" name="Google Shape;380;p13"/>
          <p:cNvCxnSpPr>
            <a:stCxn id="378" idx="3"/>
          </p:cNvCxnSpPr>
          <p:nvPr/>
        </p:nvCxnSpPr>
        <p:spPr>
          <a:xfrm>
            <a:off x="7462223" y="5603738"/>
            <a:ext cx="260100" cy="117900"/>
          </a:xfrm>
          <a:prstGeom prst="straightConnector1">
            <a:avLst/>
          </a:prstGeom>
          <a:noFill/>
          <a:ln cap="flat" cmpd="sng" w="9525">
            <a:solidFill>
              <a:schemeClr val="dk2"/>
            </a:solidFill>
            <a:prstDash val="solid"/>
            <a:round/>
            <a:headEnd len="sm" w="sm" type="none"/>
            <a:tailEnd len="med" w="med" type="triangle"/>
          </a:ln>
        </p:spPr>
      </p:cxnSp>
      <p:cxnSp>
        <p:nvCxnSpPr>
          <p:cNvPr id="381" name="Google Shape;381;p13"/>
          <p:cNvCxnSpPr/>
          <p:nvPr/>
        </p:nvCxnSpPr>
        <p:spPr>
          <a:xfrm flipH="1" rot="10800000">
            <a:off x="7487413" y="5982337"/>
            <a:ext cx="209700" cy="167700"/>
          </a:xfrm>
          <a:prstGeom prst="straightConnector1">
            <a:avLst/>
          </a:prstGeom>
          <a:noFill/>
          <a:ln cap="flat" cmpd="sng" w="9525">
            <a:solidFill>
              <a:schemeClr val="dk2"/>
            </a:solidFill>
            <a:prstDash val="solid"/>
            <a:round/>
            <a:headEnd len="sm" w="sm" type="none"/>
            <a:tailEnd len="med" w="med" type="triangle"/>
          </a:ln>
        </p:spPr>
      </p:cxnSp>
      <p:sp>
        <p:nvSpPr>
          <p:cNvPr id="382" name="Google Shape;382;p13"/>
          <p:cNvSpPr txBox="1"/>
          <p:nvPr/>
        </p:nvSpPr>
        <p:spPr>
          <a:xfrm>
            <a:off x="10414337" y="4623762"/>
            <a:ext cx="10098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200"/>
              <a:buFont typeface="Avenir"/>
              <a:buNone/>
            </a:pPr>
            <a:r>
              <a:rPr b="0" i="0" lang="en-US" sz="1200" u="none" cap="none" strike="noStrike">
                <a:solidFill>
                  <a:schemeClr val="dk1"/>
                </a:solidFill>
                <a:latin typeface="Avenir"/>
                <a:ea typeface="Avenir"/>
                <a:cs typeface="Avenir"/>
                <a:sym typeface="Avenir"/>
              </a:rPr>
              <a:t>Secured locker</a:t>
            </a:r>
            <a:endParaRPr b="0" i="0" sz="1200" u="none" cap="none" strike="noStrike">
              <a:solidFill>
                <a:schemeClr val="dk1"/>
              </a:solidFill>
              <a:latin typeface="Avenir"/>
              <a:ea typeface="Avenir"/>
              <a:cs typeface="Avenir"/>
              <a:sym typeface="Avenir"/>
            </a:endParaRPr>
          </a:p>
        </p:txBody>
      </p:sp>
      <p:grpSp>
        <p:nvGrpSpPr>
          <p:cNvPr id="383" name="Google Shape;383;p13"/>
          <p:cNvGrpSpPr/>
          <p:nvPr/>
        </p:nvGrpSpPr>
        <p:grpSpPr>
          <a:xfrm rot="-2700000">
            <a:off x="10323885" y="5504295"/>
            <a:ext cx="345652" cy="343526"/>
            <a:chOff x="3954343" y="2899354"/>
            <a:chExt cx="345655" cy="343529"/>
          </a:xfrm>
        </p:grpSpPr>
        <p:sp>
          <p:nvSpPr>
            <p:cNvPr id="384" name="Google Shape;384;p13"/>
            <p:cNvSpPr/>
            <p:nvPr/>
          </p:nvSpPr>
          <p:spPr>
            <a:xfrm>
              <a:off x="3954343" y="2899354"/>
              <a:ext cx="345655" cy="343529"/>
            </a:xfrm>
            <a:custGeom>
              <a:rect b="b" l="l" r="r" t="t"/>
              <a:pathLst>
                <a:path extrusionOk="0" h="22944" w="23086">
                  <a:moveTo>
                    <a:pt x="18828" y="0"/>
                  </a:moveTo>
                  <a:cubicBezTo>
                    <a:pt x="18617" y="0"/>
                    <a:pt x="18407" y="84"/>
                    <a:pt x="18250" y="253"/>
                  </a:cubicBezTo>
                  <a:lnTo>
                    <a:pt x="17640" y="862"/>
                  </a:lnTo>
                  <a:lnTo>
                    <a:pt x="17135" y="1346"/>
                  </a:lnTo>
                  <a:lnTo>
                    <a:pt x="16000" y="2481"/>
                  </a:lnTo>
                  <a:lnTo>
                    <a:pt x="15495" y="2986"/>
                  </a:lnTo>
                  <a:lnTo>
                    <a:pt x="12741" y="5740"/>
                  </a:lnTo>
                  <a:lnTo>
                    <a:pt x="12237" y="6244"/>
                  </a:lnTo>
                  <a:lnTo>
                    <a:pt x="11122" y="7380"/>
                  </a:lnTo>
                  <a:lnTo>
                    <a:pt x="10618" y="7863"/>
                  </a:lnTo>
                  <a:lnTo>
                    <a:pt x="9482" y="8999"/>
                  </a:lnTo>
                  <a:lnTo>
                    <a:pt x="8978" y="9503"/>
                  </a:lnTo>
                  <a:lnTo>
                    <a:pt x="7864" y="10639"/>
                  </a:lnTo>
                  <a:lnTo>
                    <a:pt x="7359" y="11122"/>
                  </a:lnTo>
                  <a:lnTo>
                    <a:pt x="2965" y="15516"/>
                  </a:lnTo>
                  <a:lnTo>
                    <a:pt x="2481" y="16021"/>
                  </a:lnTo>
                  <a:lnTo>
                    <a:pt x="1346" y="17156"/>
                  </a:lnTo>
                  <a:lnTo>
                    <a:pt x="841" y="17640"/>
                  </a:lnTo>
                  <a:lnTo>
                    <a:pt x="316" y="18165"/>
                  </a:lnTo>
                  <a:cubicBezTo>
                    <a:pt x="0" y="18502"/>
                    <a:pt x="0" y="19027"/>
                    <a:pt x="316" y="19343"/>
                  </a:cubicBezTo>
                  <a:lnTo>
                    <a:pt x="3659" y="22707"/>
                  </a:lnTo>
                  <a:cubicBezTo>
                    <a:pt x="3827" y="22864"/>
                    <a:pt x="4037" y="22943"/>
                    <a:pt x="4247" y="22943"/>
                  </a:cubicBezTo>
                  <a:cubicBezTo>
                    <a:pt x="4458" y="22943"/>
                    <a:pt x="4668" y="22864"/>
                    <a:pt x="4836" y="22707"/>
                  </a:cubicBezTo>
                  <a:lnTo>
                    <a:pt x="22770" y="4773"/>
                  </a:lnTo>
                  <a:cubicBezTo>
                    <a:pt x="23085" y="4436"/>
                    <a:pt x="23085" y="3932"/>
                    <a:pt x="22770" y="3595"/>
                  </a:cubicBezTo>
                  <a:lnTo>
                    <a:pt x="19406" y="253"/>
                  </a:lnTo>
                  <a:cubicBezTo>
                    <a:pt x="19248" y="84"/>
                    <a:pt x="19038" y="0"/>
                    <a:pt x="18828" y="0"/>
                  </a:cubicBezTo>
                  <a:close/>
                </a:path>
              </a:pathLst>
            </a:custGeom>
            <a:solidFill>
              <a:srgbClr val="C9D4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385" name="Google Shape;385;p13"/>
            <p:cNvSpPr/>
            <p:nvPr/>
          </p:nvSpPr>
          <p:spPr>
            <a:xfrm>
              <a:off x="4210897" y="2911946"/>
              <a:ext cx="33434" cy="31502"/>
            </a:xfrm>
            <a:custGeom>
              <a:rect b="b" l="l" r="r" t="t"/>
              <a:pathLst>
                <a:path extrusionOk="0" h="2104" w="2233">
                  <a:moveTo>
                    <a:pt x="505" y="0"/>
                  </a:moveTo>
                  <a:lnTo>
                    <a:pt x="0" y="505"/>
                  </a:lnTo>
                  <a:lnTo>
                    <a:pt x="1514" y="2019"/>
                  </a:lnTo>
                  <a:cubicBezTo>
                    <a:pt x="1588" y="2078"/>
                    <a:pt x="1666" y="2104"/>
                    <a:pt x="1741" y="2104"/>
                  </a:cubicBezTo>
                  <a:cubicBezTo>
                    <a:pt x="2009" y="2104"/>
                    <a:pt x="2232" y="1777"/>
                    <a:pt x="2019" y="1514"/>
                  </a:cubicBezTo>
                  <a:lnTo>
                    <a:pt x="505" y="0"/>
                  </a:lnTo>
                  <a:close/>
                </a:path>
              </a:pathLst>
            </a:custGeom>
            <a:solidFill>
              <a:srgbClr val="99AE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386" name="Google Shape;386;p13"/>
            <p:cNvSpPr/>
            <p:nvPr/>
          </p:nvSpPr>
          <p:spPr>
            <a:xfrm>
              <a:off x="4186656" y="2936501"/>
              <a:ext cx="27834" cy="25049"/>
            </a:xfrm>
            <a:custGeom>
              <a:rect b="b" l="l" r="r" t="t"/>
              <a:pathLst>
                <a:path extrusionOk="0" h="1673" w="1859">
                  <a:moveTo>
                    <a:pt x="505" y="0"/>
                  </a:moveTo>
                  <a:lnTo>
                    <a:pt x="0" y="484"/>
                  </a:lnTo>
                  <a:lnTo>
                    <a:pt x="1052" y="1535"/>
                  </a:lnTo>
                  <a:cubicBezTo>
                    <a:pt x="1134" y="1632"/>
                    <a:pt x="1230" y="1672"/>
                    <a:pt x="1322" y="1672"/>
                  </a:cubicBezTo>
                  <a:cubicBezTo>
                    <a:pt x="1607" y="1672"/>
                    <a:pt x="1858" y="1290"/>
                    <a:pt x="1556" y="1051"/>
                  </a:cubicBezTo>
                  <a:lnTo>
                    <a:pt x="505" y="0"/>
                  </a:lnTo>
                  <a:close/>
                </a:path>
              </a:pathLst>
            </a:custGeom>
            <a:solidFill>
              <a:srgbClr val="99AE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387" name="Google Shape;387;p13"/>
            <p:cNvSpPr/>
            <p:nvPr/>
          </p:nvSpPr>
          <p:spPr>
            <a:xfrm>
              <a:off x="4162101" y="2960727"/>
              <a:ext cx="26501" cy="24600"/>
            </a:xfrm>
            <a:custGeom>
              <a:rect b="b" l="l" r="r" t="t"/>
              <a:pathLst>
                <a:path extrusionOk="0" h="1643" w="1770">
                  <a:moveTo>
                    <a:pt x="505" y="1"/>
                  </a:moveTo>
                  <a:lnTo>
                    <a:pt x="0" y="506"/>
                  </a:lnTo>
                  <a:lnTo>
                    <a:pt x="1052" y="1557"/>
                  </a:lnTo>
                  <a:cubicBezTo>
                    <a:pt x="1125" y="1617"/>
                    <a:pt x="1204" y="1642"/>
                    <a:pt x="1279" y="1642"/>
                  </a:cubicBezTo>
                  <a:cubicBezTo>
                    <a:pt x="1547" y="1642"/>
                    <a:pt x="1770" y="1315"/>
                    <a:pt x="1556" y="1052"/>
                  </a:cubicBezTo>
                  <a:lnTo>
                    <a:pt x="505" y="1"/>
                  </a:lnTo>
                  <a:close/>
                </a:path>
              </a:pathLst>
            </a:custGeom>
            <a:solidFill>
              <a:srgbClr val="99AE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388" name="Google Shape;388;p13"/>
            <p:cNvSpPr/>
            <p:nvPr/>
          </p:nvSpPr>
          <p:spPr>
            <a:xfrm>
              <a:off x="4137861" y="2985281"/>
              <a:ext cx="27834" cy="25064"/>
            </a:xfrm>
            <a:custGeom>
              <a:rect b="b" l="l" r="r" t="t"/>
              <a:pathLst>
                <a:path extrusionOk="0" h="1674" w="1859">
                  <a:moveTo>
                    <a:pt x="505" y="1"/>
                  </a:moveTo>
                  <a:lnTo>
                    <a:pt x="1" y="484"/>
                  </a:lnTo>
                  <a:lnTo>
                    <a:pt x="1052" y="1536"/>
                  </a:lnTo>
                  <a:cubicBezTo>
                    <a:pt x="1129" y="1633"/>
                    <a:pt x="1222" y="1673"/>
                    <a:pt x="1313" y="1673"/>
                  </a:cubicBezTo>
                  <a:cubicBezTo>
                    <a:pt x="1596" y="1673"/>
                    <a:pt x="1858" y="1290"/>
                    <a:pt x="1556" y="1052"/>
                  </a:cubicBezTo>
                  <a:lnTo>
                    <a:pt x="505" y="1"/>
                  </a:lnTo>
                  <a:close/>
                </a:path>
              </a:pathLst>
            </a:custGeom>
            <a:solidFill>
              <a:srgbClr val="99AE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389" name="Google Shape;389;p13"/>
            <p:cNvSpPr/>
            <p:nvPr/>
          </p:nvSpPr>
          <p:spPr>
            <a:xfrm>
              <a:off x="4113306" y="3009522"/>
              <a:ext cx="33434" cy="31517"/>
            </a:xfrm>
            <a:custGeom>
              <a:rect b="b" l="l" r="r" t="t"/>
              <a:pathLst>
                <a:path extrusionOk="0" h="2105" w="2233">
                  <a:moveTo>
                    <a:pt x="505" y="1"/>
                  </a:moveTo>
                  <a:lnTo>
                    <a:pt x="1" y="505"/>
                  </a:lnTo>
                  <a:lnTo>
                    <a:pt x="1514" y="2019"/>
                  </a:lnTo>
                  <a:cubicBezTo>
                    <a:pt x="1588" y="2079"/>
                    <a:pt x="1667" y="2104"/>
                    <a:pt x="1742" y="2104"/>
                  </a:cubicBezTo>
                  <a:cubicBezTo>
                    <a:pt x="2010" y="2104"/>
                    <a:pt x="2233" y="1777"/>
                    <a:pt x="2019" y="1515"/>
                  </a:cubicBezTo>
                  <a:lnTo>
                    <a:pt x="505" y="1"/>
                  </a:lnTo>
                  <a:close/>
                </a:path>
              </a:pathLst>
            </a:custGeom>
            <a:solidFill>
              <a:srgbClr val="99AE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390" name="Google Shape;390;p13"/>
            <p:cNvSpPr/>
            <p:nvPr/>
          </p:nvSpPr>
          <p:spPr>
            <a:xfrm>
              <a:off x="4089066" y="3034077"/>
              <a:ext cx="27504" cy="25184"/>
            </a:xfrm>
            <a:custGeom>
              <a:rect b="b" l="l" r="r" t="t"/>
              <a:pathLst>
                <a:path extrusionOk="0" h="1682" w="1837">
                  <a:moveTo>
                    <a:pt x="484" y="1"/>
                  </a:moveTo>
                  <a:lnTo>
                    <a:pt x="1" y="484"/>
                  </a:lnTo>
                  <a:lnTo>
                    <a:pt x="1052" y="1535"/>
                  </a:lnTo>
                  <a:cubicBezTo>
                    <a:pt x="1130" y="1639"/>
                    <a:pt x="1223" y="1682"/>
                    <a:pt x="1314" y="1682"/>
                  </a:cubicBezTo>
                  <a:cubicBezTo>
                    <a:pt x="1589" y="1682"/>
                    <a:pt x="1836" y="1289"/>
                    <a:pt x="1536" y="1052"/>
                  </a:cubicBezTo>
                  <a:lnTo>
                    <a:pt x="484" y="1"/>
                  </a:lnTo>
                  <a:close/>
                </a:path>
              </a:pathLst>
            </a:custGeom>
            <a:solidFill>
              <a:srgbClr val="99AE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391" name="Google Shape;391;p13"/>
            <p:cNvSpPr/>
            <p:nvPr/>
          </p:nvSpPr>
          <p:spPr>
            <a:xfrm>
              <a:off x="4064511" y="3058317"/>
              <a:ext cx="26516" cy="24585"/>
            </a:xfrm>
            <a:custGeom>
              <a:rect b="b" l="l" r="r" t="t"/>
              <a:pathLst>
                <a:path extrusionOk="0" h="1642" w="1771">
                  <a:moveTo>
                    <a:pt x="506" y="1"/>
                  </a:moveTo>
                  <a:lnTo>
                    <a:pt x="1" y="505"/>
                  </a:lnTo>
                  <a:lnTo>
                    <a:pt x="1052" y="1556"/>
                  </a:lnTo>
                  <a:cubicBezTo>
                    <a:pt x="1126" y="1616"/>
                    <a:pt x="1204" y="1642"/>
                    <a:pt x="1279" y="1642"/>
                  </a:cubicBezTo>
                  <a:cubicBezTo>
                    <a:pt x="1547" y="1642"/>
                    <a:pt x="1770" y="1315"/>
                    <a:pt x="1557" y="1052"/>
                  </a:cubicBezTo>
                  <a:lnTo>
                    <a:pt x="506" y="1"/>
                  </a:lnTo>
                  <a:close/>
                </a:path>
              </a:pathLst>
            </a:custGeom>
            <a:solidFill>
              <a:srgbClr val="99AE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392" name="Google Shape;392;p13"/>
            <p:cNvSpPr/>
            <p:nvPr/>
          </p:nvSpPr>
          <p:spPr>
            <a:xfrm>
              <a:off x="4040285" y="3082872"/>
              <a:ext cx="27729" cy="25184"/>
            </a:xfrm>
            <a:custGeom>
              <a:rect b="b" l="l" r="r" t="t"/>
              <a:pathLst>
                <a:path extrusionOk="0" h="1682" w="1852">
                  <a:moveTo>
                    <a:pt x="484" y="0"/>
                  </a:moveTo>
                  <a:lnTo>
                    <a:pt x="0" y="484"/>
                  </a:lnTo>
                  <a:lnTo>
                    <a:pt x="1051" y="1535"/>
                  </a:lnTo>
                  <a:cubicBezTo>
                    <a:pt x="1129" y="1639"/>
                    <a:pt x="1224" y="1681"/>
                    <a:pt x="1316" y="1681"/>
                  </a:cubicBezTo>
                  <a:cubicBezTo>
                    <a:pt x="1596" y="1681"/>
                    <a:pt x="1851" y="1289"/>
                    <a:pt x="1535" y="1052"/>
                  </a:cubicBezTo>
                  <a:lnTo>
                    <a:pt x="484" y="0"/>
                  </a:lnTo>
                  <a:close/>
                </a:path>
              </a:pathLst>
            </a:custGeom>
            <a:solidFill>
              <a:srgbClr val="99AE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393" name="Google Shape;393;p13"/>
            <p:cNvSpPr/>
            <p:nvPr/>
          </p:nvSpPr>
          <p:spPr>
            <a:xfrm>
              <a:off x="4015730" y="3107113"/>
              <a:ext cx="34751" cy="32281"/>
            </a:xfrm>
            <a:custGeom>
              <a:rect b="b" l="l" r="r" t="t"/>
              <a:pathLst>
                <a:path extrusionOk="0" h="2156" w="2321">
                  <a:moveTo>
                    <a:pt x="505" y="0"/>
                  </a:moveTo>
                  <a:lnTo>
                    <a:pt x="0" y="505"/>
                  </a:lnTo>
                  <a:lnTo>
                    <a:pt x="1514" y="2019"/>
                  </a:lnTo>
                  <a:cubicBezTo>
                    <a:pt x="1596" y="2116"/>
                    <a:pt x="1691" y="2156"/>
                    <a:pt x="1783" y="2156"/>
                  </a:cubicBezTo>
                  <a:cubicBezTo>
                    <a:pt x="2069" y="2156"/>
                    <a:pt x="2321" y="1769"/>
                    <a:pt x="2018" y="1514"/>
                  </a:cubicBezTo>
                  <a:lnTo>
                    <a:pt x="505" y="0"/>
                  </a:lnTo>
                  <a:close/>
                </a:path>
              </a:pathLst>
            </a:custGeom>
            <a:solidFill>
              <a:srgbClr val="99AE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394" name="Google Shape;394;p13"/>
            <p:cNvSpPr/>
            <p:nvPr/>
          </p:nvSpPr>
          <p:spPr>
            <a:xfrm>
              <a:off x="3991490" y="3131668"/>
              <a:ext cx="27789" cy="25318"/>
            </a:xfrm>
            <a:custGeom>
              <a:rect b="b" l="l" r="r" t="t"/>
              <a:pathLst>
                <a:path extrusionOk="0" h="1691" w="1856">
                  <a:moveTo>
                    <a:pt x="484" y="0"/>
                  </a:moveTo>
                  <a:lnTo>
                    <a:pt x="0" y="505"/>
                  </a:lnTo>
                  <a:lnTo>
                    <a:pt x="1051" y="1556"/>
                  </a:lnTo>
                  <a:cubicBezTo>
                    <a:pt x="1127" y="1651"/>
                    <a:pt x="1217" y="1690"/>
                    <a:pt x="1306" y="1690"/>
                  </a:cubicBezTo>
                  <a:cubicBezTo>
                    <a:pt x="1590" y="1690"/>
                    <a:pt x="1855" y="1292"/>
                    <a:pt x="1535" y="1051"/>
                  </a:cubicBezTo>
                  <a:lnTo>
                    <a:pt x="484" y="0"/>
                  </a:lnTo>
                  <a:close/>
                </a:path>
              </a:pathLst>
            </a:custGeom>
            <a:solidFill>
              <a:srgbClr val="99AE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395" name="Google Shape;395;p13"/>
            <p:cNvSpPr/>
            <p:nvPr/>
          </p:nvSpPr>
          <p:spPr>
            <a:xfrm>
              <a:off x="3966935" y="3155908"/>
              <a:ext cx="27834" cy="25348"/>
            </a:xfrm>
            <a:custGeom>
              <a:rect b="b" l="l" r="r" t="t"/>
              <a:pathLst>
                <a:path extrusionOk="0" h="1693" w="1859">
                  <a:moveTo>
                    <a:pt x="505" y="0"/>
                  </a:moveTo>
                  <a:lnTo>
                    <a:pt x="0" y="505"/>
                  </a:lnTo>
                  <a:lnTo>
                    <a:pt x="1052" y="1556"/>
                  </a:lnTo>
                  <a:cubicBezTo>
                    <a:pt x="1133" y="1653"/>
                    <a:pt x="1229" y="1693"/>
                    <a:pt x="1321" y="1693"/>
                  </a:cubicBezTo>
                  <a:cubicBezTo>
                    <a:pt x="1607" y="1693"/>
                    <a:pt x="1859" y="1306"/>
                    <a:pt x="1556" y="1051"/>
                  </a:cubicBezTo>
                  <a:lnTo>
                    <a:pt x="505" y="0"/>
                  </a:lnTo>
                  <a:close/>
                </a:path>
              </a:pathLst>
            </a:custGeom>
            <a:solidFill>
              <a:srgbClr val="99AE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grpSp>
      <p:grpSp>
        <p:nvGrpSpPr>
          <p:cNvPr id="396" name="Google Shape;396;p13"/>
          <p:cNvGrpSpPr/>
          <p:nvPr/>
        </p:nvGrpSpPr>
        <p:grpSpPr>
          <a:xfrm>
            <a:off x="9991613" y="5471068"/>
            <a:ext cx="398846" cy="388018"/>
            <a:chOff x="6919815" y="4162270"/>
            <a:chExt cx="225260" cy="388018"/>
          </a:xfrm>
        </p:grpSpPr>
        <p:sp>
          <p:nvSpPr>
            <p:cNvPr id="397" name="Google Shape;397;p13"/>
            <p:cNvSpPr/>
            <p:nvPr/>
          </p:nvSpPr>
          <p:spPr>
            <a:xfrm>
              <a:off x="6919815" y="4244634"/>
              <a:ext cx="224157" cy="305654"/>
            </a:xfrm>
            <a:custGeom>
              <a:rect b="b" l="l" r="r" t="t"/>
              <a:pathLst>
                <a:path extrusionOk="0" h="11634" w="8532">
                  <a:moveTo>
                    <a:pt x="2810" y="1"/>
                  </a:moveTo>
                  <a:cubicBezTo>
                    <a:pt x="2060" y="1"/>
                    <a:pt x="1402" y="493"/>
                    <a:pt x="1187" y="1208"/>
                  </a:cubicBezTo>
                  <a:lnTo>
                    <a:pt x="84" y="5175"/>
                  </a:lnTo>
                  <a:cubicBezTo>
                    <a:pt x="0" y="5467"/>
                    <a:pt x="167" y="5772"/>
                    <a:pt x="458" y="5855"/>
                  </a:cubicBezTo>
                  <a:cubicBezTo>
                    <a:pt x="508" y="5869"/>
                    <a:pt x="557" y="5876"/>
                    <a:pt x="606" y="5876"/>
                  </a:cubicBezTo>
                  <a:cubicBezTo>
                    <a:pt x="846" y="5876"/>
                    <a:pt x="1068" y="5714"/>
                    <a:pt x="1131" y="5467"/>
                  </a:cubicBezTo>
                  <a:lnTo>
                    <a:pt x="2123" y="1915"/>
                  </a:lnTo>
                  <a:cubicBezTo>
                    <a:pt x="2165" y="1758"/>
                    <a:pt x="2285" y="1689"/>
                    <a:pt x="2405" y="1689"/>
                  </a:cubicBezTo>
                  <a:cubicBezTo>
                    <a:pt x="2582" y="1689"/>
                    <a:pt x="2760" y="1837"/>
                    <a:pt x="2699" y="2068"/>
                  </a:cubicBezTo>
                  <a:lnTo>
                    <a:pt x="1637" y="6188"/>
                  </a:lnTo>
                  <a:lnTo>
                    <a:pt x="1464" y="6847"/>
                  </a:lnTo>
                  <a:cubicBezTo>
                    <a:pt x="1443" y="6937"/>
                    <a:pt x="1513" y="7027"/>
                    <a:pt x="1603" y="7027"/>
                  </a:cubicBezTo>
                  <a:lnTo>
                    <a:pt x="2796" y="7027"/>
                  </a:lnTo>
                  <a:lnTo>
                    <a:pt x="2796" y="11071"/>
                  </a:lnTo>
                  <a:cubicBezTo>
                    <a:pt x="2789" y="11369"/>
                    <a:pt x="3018" y="11612"/>
                    <a:pt x="3316" y="11633"/>
                  </a:cubicBezTo>
                  <a:cubicBezTo>
                    <a:pt x="3320" y="11633"/>
                    <a:pt x="3324" y="11633"/>
                    <a:pt x="3329" y="11633"/>
                  </a:cubicBezTo>
                  <a:cubicBezTo>
                    <a:pt x="3628" y="11633"/>
                    <a:pt x="3878" y="11393"/>
                    <a:pt x="3878" y="11085"/>
                  </a:cubicBezTo>
                  <a:lnTo>
                    <a:pt x="3878" y="7027"/>
                  </a:lnTo>
                  <a:lnTo>
                    <a:pt x="4655" y="7027"/>
                  </a:lnTo>
                  <a:lnTo>
                    <a:pt x="4655" y="11085"/>
                  </a:lnTo>
                  <a:cubicBezTo>
                    <a:pt x="4655" y="11383"/>
                    <a:pt x="4897" y="11626"/>
                    <a:pt x="5203" y="11626"/>
                  </a:cubicBezTo>
                  <a:cubicBezTo>
                    <a:pt x="5501" y="11626"/>
                    <a:pt x="5744" y="11383"/>
                    <a:pt x="5744" y="11085"/>
                  </a:cubicBezTo>
                  <a:lnTo>
                    <a:pt x="5744" y="7027"/>
                  </a:lnTo>
                  <a:lnTo>
                    <a:pt x="6930" y="7027"/>
                  </a:lnTo>
                  <a:cubicBezTo>
                    <a:pt x="7027" y="7027"/>
                    <a:pt x="7096" y="6937"/>
                    <a:pt x="7068" y="6847"/>
                  </a:cubicBezTo>
                  <a:lnTo>
                    <a:pt x="6895" y="6188"/>
                  </a:lnTo>
                  <a:lnTo>
                    <a:pt x="5834" y="2068"/>
                  </a:lnTo>
                  <a:cubicBezTo>
                    <a:pt x="5772" y="1836"/>
                    <a:pt x="5955" y="1688"/>
                    <a:pt x="6134" y="1688"/>
                  </a:cubicBezTo>
                  <a:cubicBezTo>
                    <a:pt x="6255" y="1688"/>
                    <a:pt x="6375" y="1755"/>
                    <a:pt x="6416" y="1908"/>
                  </a:cubicBezTo>
                  <a:lnTo>
                    <a:pt x="7408" y="5467"/>
                  </a:lnTo>
                  <a:cubicBezTo>
                    <a:pt x="7477" y="5701"/>
                    <a:pt x="7692" y="5856"/>
                    <a:pt x="7925" y="5856"/>
                  </a:cubicBezTo>
                  <a:cubicBezTo>
                    <a:pt x="7974" y="5856"/>
                    <a:pt x="8024" y="5849"/>
                    <a:pt x="8074" y="5834"/>
                  </a:cubicBezTo>
                  <a:cubicBezTo>
                    <a:pt x="8359" y="5758"/>
                    <a:pt x="8532" y="5460"/>
                    <a:pt x="8456" y="5175"/>
                  </a:cubicBezTo>
                  <a:lnTo>
                    <a:pt x="8470" y="5175"/>
                  </a:lnTo>
                  <a:lnTo>
                    <a:pt x="7367" y="1208"/>
                  </a:lnTo>
                  <a:cubicBezTo>
                    <a:pt x="7152" y="493"/>
                    <a:pt x="6493" y="1"/>
                    <a:pt x="5744" y="1"/>
                  </a:cubicBezTo>
                  <a:close/>
                </a:path>
              </a:pathLst>
            </a:custGeom>
            <a:solidFill>
              <a:srgbClr val="879A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398" name="Google Shape;398;p13"/>
            <p:cNvSpPr/>
            <p:nvPr/>
          </p:nvSpPr>
          <p:spPr>
            <a:xfrm>
              <a:off x="6981581" y="4162270"/>
              <a:ext cx="88407" cy="75717"/>
            </a:xfrm>
            <a:custGeom>
              <a:rect b="b" l="l" r="r" t="t"/>
              <a:pathLst>
                <a:path extrusionOk="0" h="2882" w="3365">
                  <a:moveTo>
                    <a:pt x="1922" y="1"/>
                  </a:moveTo>
                  <a:cubicBezTo>
                    <a:pt x="639" y="1"/>
                    <a:pt x="1" y="1555"/>
                    <a:pt x="909" y="2456"/>
                  </a:cubicBezTo>
                  <a:cubicBezTo>
                    <a:pt x="1201" y="2750"/>
                    <a:pt x="1561" y="2882"/>
                    <a:pt x="1915" y="2882"/>
                  </a:cubicBezTo>
                  <a:cubicBezTo>
                    <a:pt x="2654" y="2882"/>
                    <a:pt x="3365" y="2307"/>
                    <a:pt x="3365" y="1444"/>
                  </a:cubicBezTo>
                  <a:cubicBezTo>
                    <a:pt x="3365" y="646"/>
                    <a:pt x="2720" y="1"/>
                    <a:pt x="1922" y="1"/>
                  </a:cubicBezTo>
                  <a:close/>
                </a:path>
              </a:pathLst>
            </a:custGeom>
            <a:solidFill>
              <a:srgbClr val="879A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399" name="Google Shape;399;p13"/>
            <p:cNvSpPr/>
            <p:nvPr/>
          </p:nvSpPr>
          <p:spPr>
            <a:xfrm>
              <a:off x="7024038" y="4162270"/>
              <a:ext cx="48157" cy="75612"/>
            </a:xfrm>
            <a:custGeom>
              <a:rect b="b" l="l" r="r" t="t"/>
              <a:pathLst>
                <a:path extrusionOk="0" h="2878" w="1833">
                  <a:moveTo>
                    <a:pt x="306" y="1"/>
                  </a:moveTo>
                  <a:cubicBezTo>
                    <a:pt x="209" y="1"/>
                    <a:pt x="105" y="15"/>
                    <a:pt x="1" y="36"/>
                  </a:cubicBezTo>
                  <a:cubicBezTo>
                    <a:pt x="667" y="181"/>
                    <a:pt x="1138" y="764"/>
                    <a:pt x="1138" y="1444"/>
                  </a:cubicBezTo>
                  <a:cubicBezTo>
                    <a:pt x="1138" y="2116"/>
                    <a:pt x="667" y="2699"/>
                    <a:pt x="1" y="2845"/>
                  </a:cubicBezTo>
                  <a:cubicBezTo>
                    <a:pt x="104" y="2867"/>
                    <a:pt x="207" y="2878"/>
                    <a:pt x="308" y="2878"/>
                  </a:cubicBezTo>
                  <a:cubicBezTo>
                    <a:pt x="1029" y="2878"/>
                    <a:pt x="1663" y="2338"/>
                    <a:pt x="1742" y="1596"/>
                  </a:cubicBezTo>
                  <a:cubicBezTo>
                    <a:pt x="1832" y="743"/>
                    <a:pt x="1166" y="1"/>
                    <a:pt x="306" y="1"/>
                  </a:cubicBezTo>
                  <a:close/>
                </a:path>
              </a:pathLst>
            </a:custGeom>
            <a:solidFill>
              <a:srgbClr val="707F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400" name="Google Shape;400;p13"/>
            <p:cNvSpPr/>
            <p:nvPr/>
          </p:nvSpPr>
          <p:spPr>
            <a:xfrm>
              <a:off x="6928563" y="4289113"/>
              <a:ext cx="54515" cy="109556"/>
            </a:xfrm>
            <a:custGeom>
              <a:rect b="b" l="l" r="r" t="t"/>
              <a:pathLst>
                <a:path extrusionOk="0" h="4170" w="2075">
                  <a:moveTo>
                    <a:pt x="1533" y="0"/>
                  </a:moveTo>
                  <a:cubicBezTo>
                    <a:pt x="1401" y="0"/>
                    <a:pt x="1284" y="91"/>
                    <a:pt x="1249" y="215"/>
                  </a:cubicBezTo>
                  <a:lnTo>
                    <a:pt x="257" y="3774"/>
                  </a:lnTo>
                  <a:cubicBezTo>
                    <a:pt x="215" y="3912"/>
                    <a:pt x="125" y="4030"/>
                    <a:pt x="0" y="4100"/>
                  </a:cubicBezTo>
                  <a:cubicBezTo>
                    <a:pt x="42" y="4121"/>
                    <a:pt x="84" y="4141"/>
                    <a:pt x="125" y="4148"/>
                  </a:cubicBezTo>
                  <a:cubicBezTo>
                    <a:pt x="176" y="4163"/>
                    <a:pt x="227" y="4170"/>
                    <a:pt x="277" y="4170"/>
                  </a:cubicBezTo>
                  <a:cubicBezTo>
                    <a:pt x="514" y="4170"/>
                    <a:pt x="729" y="4014"/>
                    <a:pt x="798" y="3774"/>
                  </a:cubicBezTo>
                  <a:lnTo>
                    <a:pt x="1790" y="215"/>
                  </a:lnTo>
                  <a:cubicBezTo>
                    <a:pt x="1825" y="91"/>
                    <a:pt x="1943" y="0"/>
                    <a:pt x="2074" y="0"/>
                  </a:cubicBezTo>
                  <a:close/>
                </a:path>
              </a:pathLst>
            </a:custGeom>
            <a:solidFill>
              <a:srgbClr val="707F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401" name="Google Shape;401;p13"/>
            <p:cNvSpPr/>
            <p:nvPr/>
          </p:nvSpPr>
          <p:spPr>
            <a:xfrm>
              <a:off x="7056484" y="4244634"/>
              <a:ext cx="88591" cy="154167"/>
            </a:xfrm>
            <a:custGeom>
              <a:rect b="b" l="l" r="r" t="t"/>
              <a:pathLst>
                <a:path extrusionOk="0" h="5868" w="3372">
                  <a:moveTo>
                    <a:pt x="1" y="1"/>
                  </a:moveTo>
                  <a:cubicBezTo>
                    <a:pt x="750" y="1"/>
                    <a:pt x="1409" y="493"/>
                    <a:pt x="1624" y="1208"/>
                  </a:cubicBezTo>
                  <a:lnTo>
                    <a:pt x="2727" y="5175"/>
                  </a:lnTo>
                  <a:cubicBezTo>
                    <a:pt x="2796" y="5418"/>
                    <a:pt x="2692" y="5668"/>
                    <a:pt x="2477" y="5793"/>
                  </a:cubicBezTo>
                  <a:cubicBezTo>
                    <a:pt x="2565" y="5844"/>
                    <a:pt x="2657" y="5867"/>
                    <a:pt x="2746" y="5867"/>
                  </a:cubicBezTo>
                  <a:cubicBezTo>
                    <a:pt x="3079" y="5867"/>
                    <a:pt x="3371" y="5547"/>
                    <a:pt x="3268" y="5175"/>
                  </a:cubicBezTo>
                  <a:lnTo>
                    <a:pt x="2165" y="1208"/>
                  </a:lnTo>
                  <a:cubicBezTo>
                    <a:pt x="1950" y="493"/>
                    <a:pt x="1291" y="1"/>
                    <a:pt x="542" y="1"/>
                  </a:cubicBezTo>
                  <a:close/>
                </a:path>
              </a:pathLst>
            </a:custGeom>
            <a:solidFill>
              <a:srgbClr val="707F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402" name="Google Shape;402;p13"/>
            <p:cNvSpPr/>
            <p:nvPr/>
          </p:nvSpPr>
          <p:spPr>
            <a:xfrm>
              <a:off x="7000550" y="4429251"/>
              <a:ext cx="21333" cy="121037"/>
            </a:xfrm>
            <a:custGeom>
              <a:rect b="b" l="l" r="r" t="t"/>
              <a:pathLst>
                <a:path extrusionOk="0" h="4607" w="812">
                  <a:moveTo>
                    <a:pt x="416" y="0"/>
                  </a:moveTo>
                  <a:cubicBezTo>
                    <a:pt x="340" y="0"/>
                    <a:pt x="271" y="70"/>
                    <a:pt x="271" y="153"/>
                  </a:cubicBezTo>
                  <a:lnTo>
                    <a:pt x="271" y="4058"/>
                  </a:lnTo>
                  <a:cubicBezTo>
                    <a:pt x="271" y="4252"/>
                    <a:pt x="167" y="4433"/>
                    <a:pt x="0" y="4530"/>
                  </a:cubicBezTo>
                  <a:cubicBezTo>
                    <a:pt x="76" y="4571"/>
                    <a:pt x="160" y="4599"/>
                    <a:pt x="243" y="4606"/>
                  </a:cubicBezTo>
                  <a:cubicBezTo>
                    <a:pt x="247" y="4606"/>
                    <a:pt x="252" y="4606"/>
                    <a:pt x="256" y="4606"/>
                  </a:cubicBezTo>
                  <a:cubicBezTo>
                    <a:pt x="562" y="4606"/>
                    <a:pt x="812" y="4366"/>
                    <a:pt x="812" y="4058"/>
                  </a:cubicBezTo>
                  <a:lnTo>
                    <a:pt x="812" y="0"/>
                  </a:lnTo>
                  <a:close/>
                </a:path>
              </a:pathLst>
            </a:custGeom>
            <a:solidFill>
              <a:srgbClr val="707F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403" name="Google Shape;403;p13"/>
            <p:cNvSpPr/>
            <p:nvPr/>
          </p:nvSpPr>
          <p:spPr>
            <a:xfrm>
              <a:off x="7049574" y="4429251"/>
              <a:ext cx="21517" cy="120932"/>
            </a:xfrm>
            <a:custGeom>
              <a:rect b="b" l="l" r="r" t="t"/>
              <a:pathLst>
                <a:path extrusionOk="0" h="4603" w="819">
                  <a:moveTo>
                    <a:pt x="423" y="0"/>
                  </a:moveTo>
                  <a:cubicBezTo>
                    <a:pt x="340" y="0"/>
                    <a:pt x="271" y="70"/>
                    <a:pt x="271" y="153"/>
                  </a:cubicBezTo>
                  <a:lnTo>
                    <a:pt x="277" y="4058"/>
                  </a:lnTo>
                  <a:cubicBezTo>
                    <a:pt x="277" y="4252"/>
                    <a:pt x="173" y="4433"/>
                    <a:pt x="0" y="4530"/>
                  </a:cubicBezTo>
                  <a:cubicBezTo>
                    <a:pt x="87" y="4580"/>
                    <a:pt x="179" y="4602"/>
                    <a:pt x="269" y="4602"/>
                  </a:cubicBezTo>
                  <a:cubicBezTo>
                    <a:pt x="554" y="4602"/>
                    <a:pt x="818" y="4374"/>
                    <a:pt x="818" y="4058"/>
                  </a:cubicBezTo>
                  <a:lnTo>
                    <a:pt x="818" y="0"/>
                  </a:lnTo>
                  <a:close/>
                </a:path>
              </a:pathLst>
            </a:custGeom>
            <a:solidFill>
              <a:srgbClr val="707F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404" name="Google Shape;404;p13"/>
            <p:cNvSpPr/>
            <p:nvPr/>
          </p:nvSpPr>
          <p:spPr>
            <a:xfrm>
              <a:off x="7058139" y="4289113"/>
              <a:ext cx="48315" cy="140164"/>
            </a:xfrm>
            <a:custGeom>
              <a:rect b="b" l="l" r="r" t="t"/>
              <a:pathLst>
                <a:path extrusionOk="0" h="5335" w="1839">
                  <a:moveTo>
                    <a:pt x="340" y="0"/>
                  </a:moveTo>
                  <a:cubicBezTo>
                    <a:pt x="139" y="0"/>
                    <a:pt x="0" y="181"/>
                    <a:pt x="49" y="375"/>
                  </a:cubicBezTo>
                  <a:lnTo>
                    <a:pt x="1325" y="5334"/>
                  </a:lnTo>
                  <a:lnTo>
                    <a:pt x="1679" y="5334"/>
                  </a:lnTo>
                  <a:cubicBezTo>
                    <a:pt x="1769" y="5334"/>
                    <a:pt x="1838" y="5244"/>
                    <a:pt x="1817" y="5154"/>
                  </a:cubicBezTo>
                  <a:lnTo>
                    <a:pt x="590" y="375"/>
                  </a:lnTo>
                  <a:cubicBezTo>
                    <a:pt x="534" y="181"/>
                    <a:pt x="680" y="0"/>
                    <a:pt x="874" y="0"/>
                  </a:cubicBezTo>
                  <a:close/>
                </a:path>
              </a:pathLst>
            </a:custGeom>
            <a:solidFill>
              <a:srgbClr val="707F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grpSp>
      <p:sp>
        <p:nvSpPr>
          <p:cNvPr id="405" name="Google Shape;405;p13"/>
          <p:cNvSpPr/>
          <p:nvPr/>
        </p:nvSpPr>
        <p:spPr>
          <a:xfrm>
            <a:off x="6963588" y="3071262"/>
            <a:ext cx="2282100" cy="646500"/>
          </a:xfrm>
          <a:prstGeom prst="stripedRightArrow">
            <a:avLst>
              <a:gd fmla="val 50000" name="adj1"/>
              <a:gd fmla="val 50000" name="adj2"/>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pic>
        <p:nvPicPr>
          <p:cNvPr id="406" name="Google Shape;406;p13"/>
          <p:cNvPicPr preferRelativeResize="0"/>
          <p:nvPr/>
        </p:nvPicPr>
        <p:blipFill rotWithShape="1">
          <a:blip r:embed="rId13">
            <a:alphaModFix/>
          </a:blip>
          <a:srcRect b="0" l="0" r="0" t="0"/>
          <a:stretch/>
        </p:blipFill>
        <p:spPr>
          <a:xfrm>
            <a:off x="9295113" y="2858641"/>
            <a:ext cx="1009800" cy="717394"/>
          </a:xfrm>
          <a:prstGeom prst="rect">
            <a:avLst/>
          </a:prstGeom>
          <a:noFill/>
          <a:ln>
            <a:noFill/>
          </a:ln>
        </p:spPr>
      </p:pic>
      <p:sp>
        <p:nvSpPr>
          <p:cNvPr id="407" name="Google Shape;407;p13"/>
          <p:cNvSpPr/>
          <p:nvPr/>
        </p:nvSpPr>
        <p:spPr>
          <a:xfrm>
            <a:off x="9295113" y="4022787"/>
            <a:ext cx="1964100" cy="1093100"/>
          </a:xfrm>
          <a:prstGeom prst="flowChartProcess">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408" name="Google Shape;408;p13"/>
          <p:cNvSpPr/>
          <p:nvPr/>
        </p:nvSpPr>
        <p:spPr>
          <a:xfrm>
            <a:off x="9272163" y="5049862"/>
            <a:ext cx="209700" cy="291300"/>
          </a:xfrm>
          <a:prstGeom prst="upDownArrow">
            <a:avLst>
              <a:gd fmla="val 50000" name="adj1"/>
              <a:gd fmla="val 50000" name="adj2"/>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409" name="Google Shape;409;p13"/>
          <p:cNvSpPr txBox="1"/>
          <p:nvPr/>
        </p:nvSpPr>
        <p:spPr>
          <a:xfrm>
            <a:off x="9304038" y="3702637"/>
            <a:ext cx="21825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990000"/>
              </a:buClr>
              <a:buSzPts val="1500"/>
              <a:buFont typeface="Georgia"/>
              <a:buNone/>
            </a:pPr>
            <a:r>
              <a:rPr b="1" i="0" lang="en-US" sz="1500" u="none" cap="none" strike="noStrike">
                <a:solidFill>
                  <a:srgbClr val="990000"/>
                </a:solidFill>
                <a:latin typeface="Georgia"/>
                <a:ea typeface="Georgia"/>
                <a:cs typeface="Georgia"/>
                <a:sym typeface="Georgia"/>
              </a:rPr>
              <a:t>External Services</a:t>
            </a:r>
            <a:endParaRPr b="1" i="0" sz="1500" u="none" cap="none" strike="noStrike">
              <a:solidFill>
                <a:srgbClr val="990000"/>
              </a:solidFill>
              <a:latin typeface="Georgia"/>
              <a:ea typeface="Georgia"/>
              <a:cs typeface="Georgia"/>
              <a:sym typeface="Georgi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15"/>
          <p:cNvSpPr txBox="1"/>
          <p:nvPr>
            <p:ph type="title"/>
          </p:nvPr>
        </p:nvSpPr>
        <p:spPr>
          <a:xfrm>
            <a:off x="710850" y="571425"/>
            <a:ext cx="10319400" cy="1144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Font typeface="Abril Fatface"/>
              <a:buNone/>
            </a:pPr>
            <a:r>
              <a:rPr i="0" lang="en-US">
                <a:latin typeface="Abril Fatface"/>
                <a:ea typeface="Abril Fatface"/>
                <a:cs typeface="Abril Fatface"/>
                <a:sym typeface="Abril Fatface"/>
              </a:rPr>
              <a:t>Project Timeline </a:t>
            </a:r>
            <a:endParaRPr i="0">
              <a:latin typeface="Abril Fatface"/>
              <a:ea typeface="Abril Fatface"/>
              <a:cs typeface="Abril Fatface"/>
              <a:sym typeface="Abril Fatface"/>
            </a:endParaRPr>
          </a:p>
        </p:txBody>
      </p:sp>
      <p:pic>
        <p:nvPicPr>
          <p:cNvPr id="416" name="Google Shape;416;p15"/>
          <p:cNvPicPr preferRelativeResize="0"/>
          <p:nvPr/>
        </p:nvPicPr>
        <p:blipFill rotWithShape="1">
          <a:blip r:embed="rId3">
            <a:alphaModFix/>
          </a:blip>
          <a:srcRect b="0" l="0" r="0" t="0"/>
          <a:stretch/>
        </p:blipFill>
        <p:spPr>
          <a:xfrm>
            <a:off x="710842" y="1940096"/>
            <a:ext cx="10975073" cy="4593624"/>
          </a:xfrm>
          <a:prstGeom prst="rect">
            <a:avLst/>
          </a:prstGeom>
          <a:noFill/>
          <a:ln cap="flat" cmpd="sng" w="19050">
            <a:solidFill>
              <a:schemeClr val="accent1"/>
            </a:solidFill>
            <a:prstDash val="solid"/>
            <a:round/>
            <a:headEnd len="sm" w="sm" type="none"/>
            <a:tailEnd len="sm" w="sm" type="none"/>
          </a:ln>
          <a:effectLst>
            <a:outerShdw blurRad="57150" rotWithShape="0" algn="bl" dir="5400000" dist="19050">
              <a:srgbClr val="000000">
                <a:alpha val="48627"/>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graphicFrame>
        <p:nvGraphicFramePr>
          <p:cNvPr id="421" name="Google Shape;421;g1300068a875_0_33"/>
          <p:cNvGraphicFramePr/>
          <p:nvPr/>
        </p:nvGraphicFramePr>
        <p:xfrm>
          <a:off x="422201" y="1141260"/>
          <a:ext cx="3000000" cy="3000000"/>
        </p:xfrm>
        <a:graphic>
          <a:graphicData uri="http://schemas.openxmlformats.org/drawingml/2006/table">
            <a:tbl>
              <a:tblPr bandRow="1" firstRow="1">
                <a:noFill/>
                <a:tableStyleId>{36763457-6B62-470C-BAE5-D752760AC393}</a:tableStyleId>
              </a:tblPr>
              <a:tblGrid>
                <a:gridCol w="951850"/>
                <a:gridCol w="969275"/>
                <a:gridCol w="971925"/>
                <a:gridCol w="966625"/>
                <a:gridCol w="969275"/>
                <a:gridCol w="969275"/>
                <a:gridCol w="969275"/>
                <a:gridCol w="969275"/>
                <a:gridCol w="969275"/>
                <a:gridCol w="969275"/>
                <a:gridCol w="969275"/>
                <a:gridCol w="969275"/>
              </a:tblGrid>
              <a:tr h="289600">
                <a:tc>
                  <a:txBody>
                    <a:bodyPr/>
                    <a:lstStyle/>
                    <a:p>
                      <a:pPr indent="0" lvl="0" marL="0" marR="0" rtl="0" algn="ctr">
                        <a:lnSpc>
                          <a:spcPct val="100000"/>
                        </a:lnSpc>
                        <a:spcBef>
                          <a:spcPts val="0"/>
                        </a:spcBef>
                        <a:spcAft>
                          <a:spcPts val="0"/>
                        </a:spcAft>
                        <a:buClr>
                          <a:srgbClr val="000000"/>
                        </a:buClr>
                        <a:buSzPts val="1100"/>
                        <a:buFont typeface="Arial"/>
                        <a:buNone/>
                      </a:pPr>
                      <a:r>
                        <a:rPr b="1" lang="en-US" sz="1100" u="none" cap="none" strike="noStrike"/>
                        <a:t>Jan</a:t>
                      </a:r>
                      <a:endParaRPr sz="1900" u="none" cap="none" strike="noStrike"/>
                    </a:p>
                  </a:txBody>
                  <a:tcPr marT="60975" marB="60975" marR="121925" marL="121925" anchor="ctr">
                    <a:lnL cap="flat" cmpd="sng" w="19050">
                      <a:solidFill>
                        <a:srgbClr val="F9C8D4"/>
                      </a:solidFill>
                      <a:prstDash val="solid"/>
                      <a:round/>
                      <a:headEnd len="sm" w="sm" type="none"/>
                      <a:tailEnd len="sm" w="sm" type="none"/>
                    </a:lnL>
                    <a:lnR cap="flat" cmpd="sng" w="19050">
                      <a:solidFill>
                        <a:srgbClr val="F9C8D4"/>
                      </a:solidFill>
                      <a:prstDash val="solid"/>
                      <a:round/>
                      <a:headEnd len="sm" w="sm" type="none"/>
                      <a:tailEnd len="sm" w="sm" type="none"/>
                    </a:lnR>
                    <a:lnT cap="flat" cmpd="sng" w="19050">
                      <a:solidFill>
                        <a:srgbClr val="F9C8D4"/>
                      </a:solidFill>
                      <a:prstDash val="solid"/>
                      <a:round/>
                      <a:headEnd len="sm" w="sm" type="none"/>
                      <a:tailEnd len="sm" w="sm" type="none"/>
                    </a:lnT>
                    <a:lnB cap="flat" cmpd="sng" w="19050">
                      <a:solidFill>
                        <a:schemeClr val="dk1"/>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t>Feb</a:t>
                      </a:r>
                      <a:endParaRPr sz="1900" u="none" cap="none" strike="noStrike"/>
                    </a:p>
                  </a:txBody>
                  <a:tcPr marT="60975" marB="60975" marR="121925" marL="121925" anchor="ctr">
                    <a:lnL cap="flat" cmpd="sng" w="19050">
                      <a:solidFill>
                        <a:srgbClr val="F9C8D4"/>
                      </a:solidFill>
                      <a:prstDash val="solid"/>
                      <a:round/>
                      <a:headEnd len="sm" w="sm" type="none"/>
                      <a:tailEnd len="sm" w="sm" type="none"/>
                    </a:lnL>
                    <a:lnR cap="flat" cmpd="sng" w="19050">
                      <a:solidFill>
                        <a:srgbClr val="F9C8D4"/>
                      </a:solidFill>
                      <a:prstDash val="solid"/>
                      <a:round/>
                      <a:headEnd len="sm" w="sm" type="none"/>
                      <a:tailEnd len="sm" w="sm" type="none"/>
                    </a:lnR>
                    <a:lnT cap="flat" cmpd="sng" w="19050">
                      <a:solidFill>
                        <a:srgbClr val="F9C8D4"/>
                      </a:solidFill>
                      <a:prstDash val="solid"/>
                      <a:round/>
                      <a:headEnd len="sm" w="sm" type="none"/>
                      <a:tailEnd len="sm" w="sm" type="none"/>
                    </a:lnT>
                    <a:lnB cap="flat" cmpd="sng" w="19050">
                      <a:solidFill>
                        <a:schemeClr val="dk1"/>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t>Mar</a:t>
                      </a:r>
                      <a:endParaRPr sz="1900" u="none" cap="none" strike="noStrike"/>
                    </a:p>
                  </a:txBody>
                  <a:tcPr marT="60975" marB="60975" marR="121925" marL="121925" anchor="ctr">
                    <a:lnL cap="flat" cmpd="sng" w="19050">
                      <a:solidFill>
                        <a:srgbClr val="F9C8D4"/>
                      </a:solidFill>
                      <a:prstDash val="solid"/>
                      <a:round/>
                      <a:headEnd len="sm" w="sm" type="none"/>
                      <a:tailEnd len="sm" w="sm" type="none"/>
                    </a:lnL>
                    <a:lnR cap="flat" cmpd="sng" w="19050">
                      <a:solidFill>
                        <a:srgbClr val="F9C8D4"/>
                      </a:solidFill>
                      <a:prstDash val="solid"/>
                      <a:round/>
                      <a:headEnd len="sm" w="sm" type="none"/>
                      <a:tailEnd len="sm" w="sm" type="none"/>
                    </a:lnR>
                    <a:lnT cap="flat" cmpd="sng" w="19050">
                      <a:solidFill>
                        <a:srgbClr val="F9C8D4"/>
                      </a:solidFill>
                      <a:prstDash val="solid"/>
                      <a:round/>
                      <a:headEnd len="sm" w="sm" type="none"/>
                      <a:tailEnd len="sm" w="sm" type="none"/>
                    </a:lnT>
                    <a:lnB cap="flat" cmpd="sng" w="19050">
                      <a:solidFill>
                        <a:schemeClr val="dk1"/>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Apr</a:t>
                      </a:r>
                      <a:endParaRPr b="1" i="0" sz="1100" u="none" cap="none" strike="noStrike">
                        <a:solidFill>
                          <a:schemeClr val="lt1"/>
                        </a:solidFill>
                        <a:latin typeface="Arial"/>
                        <a:ea typeface="Arial"/>
                        <a:cs typeface="Arial"/>
                        <a:sym typeface="Arial"/>
                      </a:endParaRPr>
                    </a:p>
                  </a:txBody>
                  <a:tcPr marT="60975" marB="60975" marR="121925" marL="121925" anchor="ctr">
                    <a:lnL cap="flat" cmpd="sng" w="19050">
                      <a:solidFill>
                        <a:srgbClr val="F9C8D4"/>
                      </a:solidFill>
                      <a:prstDash val="solid"/>
                      <a:round/>
                      <a:headEnd len="sm" w="sm" type="none"/>
                      <a:tailEnd len="sm" w="sm" type="none"/>
                    </a:lnL>
                    <a:lnR cap="flat" cmpd="sng" w="19050">
                      <a:solidFill>
                        <a:srgbClr val="F9C8D4"/>
                      </a:solidFill>
                      <a:prstDash val="solid"/>
                      <a:round/>
                      <a:headEnd len="sm" w="sm" type="none"/>
                      <a:tailEnd len="sm" w="sm" type="none"/>
                    </a:lnR>
                    <a:lnT cap="flat" cmpd="sng" w="19050">
                      <a:solidFill>
                        <a:srgbClr val="F9C8D4"/>
                      </a:solidFill>
                      <a:prstDash val="solid"/>
                      <a:round/>
                      <a:headEnd len="sm" w="sm" type="none"/>
                      <a:tailEnd len="sm" w="sm" type="none"/>
                    </a:lnT>
                    <a:lnB cap="flat" cmpd="sng" w="19050">
                      <a:solidFill>
                        <a:schemeClr val="dk1"/>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May</a:t>
                      </a:r>
                      <a:endParaRPr b="1" i="0" sz="1100" u="none" cap="none" strike="noStrike">
                        <a:solidFill>
                          <a:schemeClr val="lt1"/>
                        </a:solidFill>
                        <a:latin typeface="Arial"/>
                        <a:ea typeface="Arial"/>
                        <a:cs typeface="Arial"/>
                        <a:sym typeface="Arial"/>
                      </a:endParaRPr>
                    </a:p>
                  </a:txBody>
                  <a:tcPr marT="60975" marB="60975" marR="121925" marL="121925" anchor="ctr">
                    <a:lnL cap="flat" cmpd="sng" w="19050">
                      <a:solidFill>
                        <a:srgbClr val="F9C8D4"/>
                      </a:solidFill>
                      <a:prstDash val="solid"/>
                      <a:round/>
                      <a:headEnd len="sm" w="sm" type="none"/>
                      <a:tailEnd len="sm" w="sm" type="none"/>
                    </a:lnL>
                    <a:lnR cap="flat" cmpd="sng" w="19050">
                      <a:solidFill>
                        <a:srgbClr val="F9C8D4"/>
                      </a:solidFill>
                      <a:prstDash val="solid"/>
                      <a:round/>
                      <a:headEnd len="sm" w="sm" type="none"/>
                      <a:tailEnd len="sm" w="sm" type="none"/>
                    </a:lnR>
                    <a:lnT cap="flat" cmpd="sng" w="19050">
                      <a:solidFill>
                        <a:srgbClr val="F9C8D4"/>
                      </a:solidFill>
                      <a:prstDash val="solid"/>
                      <a:round/>
                      <a:headEnd len="sm" w="sm" type="none"/>
                      <a:tailEnd len="sm" w="sm" type="none"/>
                    </a:lnT>
                    <a:lnB cap="flat" cmpd="sng" w="19050">
                      <a:solidFill>
                        <a:schemeClr val="dk1"/>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Jun</a:t>
                      </a:r>
                      <a:endParaRPr b="1" i="0" sz="1100" u="none" cap="none" strike="noStrike">
                        <a:solidFill>
                          <a:schemeClr val="lt1"/>
                        </a:solidFill>
                        <a:latin typeface="Arial"/>
                        <a:ea typeface="Arial"/>
                        <a:cs typeface="Arial"/>
                        <a:sym typeface="Arial"/>
                      </a:endParaRPr>
                    </a:p>
                  </a:txBody>
                  <a:tcPr marT="60975" marB="60975" marR="121925" marL="121925" anchor="ctr">
                    <a:lnL cap="flat" cmpd="sng" w="19050">
                      <a:solidFill>
                        <a:srgbClr val="F9C8D4"/>
                      </a:solidFill>
                      <a:prstDash val="solid"/>
                      <a:round/>
                      <a:headEnd len="sm" w="sm" type="none"/>
                      <a:tailEnd len="sm" w="sm" type="none"/>
                    </a:lnL>
                    <a:lnR cap="flat" cmpd="sng" w="19050">
                      <a:solidFill>
                        <a:srgbClr val="F9C8D4"/>
                      </a:solidFill>
                      <a:prstDash val="solid"/>
                      <a:round/>
                      <a:headEnd len="sm" w="sm" type="none"/>
                      <a:tailEnd len="sm" w="sm" type="none"/>
                    </a:lnR>
                    <a:lnT cap="flat" cmpd="sng" w="19050">
                      <a:solidFill>
                        <a:srgbClr val="F9C8D4"/>
                      </a:solidFill>
                      <a:prstDash val="solid"/>
                      <a:round/>
                      <a:headEnd len="sm" w="sm" type="none"/>
                      <a:tailEnd len="sm" w="sm" type="none"/>
                    </a:lnT>
                    <a:lnB cap="flat" cmpd="sng" w="19050">
                      <a:solidFill>
                        <a:schemeClr val="dk1"/>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Jul</a:t>
                      </a:r>
                      <a:endParaRPr b="1" i="0" sz="1100" u="none" cap="none" strike="noStrike">
                        <a:solidFill>
                          <a:schemeClr val="lt1"/>
                        </a:solidFill>
                        <a:latin typeface="Arial"/>
                        <a:ea typeface="Arial"/>
                        <a:cs typeface="Arial"/>
                        <a:sym typeface="Arial"/>
                      </a:endParaRPr>
                    </a:p>
                  </a:txBody>
                  <a:tcPr marT="60975" marB="60975" marR="121925" marL="121925" anchor="ctr">
                    <a:lnL cap="flat" cmpd="sng" w="19050">
                      <a:solidFill>
                        <a:srgbClr val="F9C8D4"/>
                      </a:solidFill>
                      <a:prstDash val="solid"/>
                      <a:round/>
                      <a:headEnd len="sm" w="sm" type="none"/>
                      <a:tailEnd len="sm" w="sm" type="none"/>
                    </a:lnL>
                    <a:lnR cap="flat" cmpd="sng" w="19050">
                      <a:solidFill>
                        <a:srgbClr val="F9C8D4"/>
                      </a:solidFill>
                      <a:prstDash val="solid"/>
                      <a:round/>
                      <a:headEnd len="sm" w="sm" type="none"/>
                      <a:tailEnd len="sm" w="sm" type="none"/>
                    </a:lnR>
                    <a:lnT cap="flat" cmpd="sng" w="19050">
                      <a:solidFill>
                        <a:srgbClr val="F9C8D4"/>
                      </a:solidFill>
                      <a:prstDash val="solid"/>
                      <a:round/>
                      <a:headEnd len="sm" w="sm" type="none"/>
                      <a:tailEnd len="sm" w="sm" type="none"/>
                    </a:lnT>
                    <a:lnB cap="flat" cmpd="sng" w="19050">
                      <a:solidFill>
                        <a:schemeClr val="dk1"/>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Aug</a:t>
                      </a:r>
                      <a:endParaRPr b="1" i="0" sz="1100" u="none" cap="none" strike="noStrike">
                        <a:solidFill>
                          <a:schemeClr val="lt1"/>
                        </a:solidFill>
                        <a:latin typeface="Arial"/>
                        <a:ea typeface="Arial"/>
                        <a:cs typeface="Arial"/>
                        <a:sym typeface="Arial"/>
                      </a:endParaRPr>
                    </a:p>
                  </a:txBody>
                  <a:tcPr marT="60975" marB="60975" marR="121925" marL="121925" anchor="ctr">
                    <a:lnL cap="flat" cmpd="sng" w="19050">
                      <a:solidFill>
                        <a:srgbClr val="F9C8D4"/>
                      </a:solidFill>
                      <a:prstDash val="solid"/>
                      <a:round/>
                      <a:headEnd len="sm" w="sm" type="none"/>
                      <a:tailEnd len="sm" w="sm" type="none"/>
                    </a:lnL>
                    <a:lnR cap="flat" cmpd="sng" w="19050">
                      <a:solidFill>
                        <a:srgbClr val="F9C8D4"/>
                      </a:solidFill>
                      <a:prstDash val="solid"/>
                      <a:round/>
                      <a:headEnd len="sm" w="sm" type="none"/>
                      <a:tailEnd len="sm" w="sm" type="none"/>
                    </a:lnR>
                    <a:lnT cap="flat" cmpd="sng" w="19050">
                      <a:solidFill>
                        <a:srgbClr val="F9C8D4"/>
                      </a:solidFill>
                      <a:prstDash val="solid"/>
                      <a:round/>
                      <a:headEnd len="sm" w="sm" type="none"/>
                      <a:tailEnd len="sm" w="sm" type="none"/>
                    </a:lnT>
                    <a:lnB cap="flat" cmpd="sng" w="19050">
                      <a:solidFill>
                        <a:schemeClr val="dk1"/>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Sep</a:t>
                      </a:r>
                      <a:endParaRPr b="1" i="0" sz="1100" u="none" cap="none" strike="noStrike">
                        <a:solidFill>
                          <a:schemeClr val="lt1"/>
                        </a:solidFill>
                        <a:latin typeface="Arial"/>
                        <a:ea typeface="Arial"/>
                        <a:cs typeface="Arial"/>
                        <a:sym typeface="Arial"/>
                      </a:endParaRPr>
                    </a:p>
                  </a:txBody>
                  <a:tcPr marT="60975" marB="60975" marR="121925" marL="121925" anchor="ctr">
                    <a:lnL cap="flat" cmpd="sng" w="19050">
                      <a:solidFill>
                        <a:srgbClr val="F9C8D4"/>
                      </a:solidFill>
                      <a:prstDash val="solid"/>
                      <a:round/>
                      <a:headEnd len="sm" w="sm" type="none"/>
                      <a:tailEnd len="sm" w="sm" type="none"/>
                    </a:lnL>
                    <a:lnR cap="flat" cmpd="sng" w="19050">
                      <a:solidFill>
                        <a:srgbClr val="F9C8D4"/>
                      </a:solidFill>
                      <a:prstDash val="solid"/>
                      <a:round/>
                      <a:headEnd len="sm" w="sm" type="none"/>
                      <a:tailEnd len="sm" w="sm" type="none"/>
                    </a:lnR>
                    <a:lnT cap="flat" cmpd="sng" w="19050">
                      <a:solidFill>
                        <a:srgbClr val="F9C8D4"/>
                      </a:solidFill>
                      <a:prstDash val="solid"/>
                      <a:round/>
                      <a:headEnd len="sm" w="sm" type="none"/>
                      <a:tailEnd len="sm" w="sm" type="none"/>
                    </a:lnT>
                    <a:lnB cap="flat" cmpd="sng" w="19050">
                      <a:solidFill>
                        <a:schemeClr val="dk1"/>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Oct</a:t>
                      </a:r>
                      <a:endParaRPr b="1" i="0" sz="1100" u="none" cap="none" strike="noStrike">
                        <a:solidFill>
                          <a:schemeClr val="lt1"/>
                        </a:solidFill>
                        <a:latin typeface="Arial"/>
                        <a:ea typeface="Arial"/>
                        <a:cs typeface="Arial"/>
                        <a:sym typeface="Arial"/>
                      </a:endParaRPr>
                    </a:p>
                  </a:txBody>
                  <a:tcPr marT="60975" marB="60975" marR="121925" marL="121925" anchor="ctr">
                    <a:lnL cap="flat" cmpd="sng" w="19050">
                      <a:solidFill>
                        <a:srgbClr val="F9C8D4"/>
                      </a:solidFill>
                      <a:prstDash val="solid"/>
                      <a:round/>
                      <a:headEnd len="sm" w="sm" type="none"/>
                      <a:tailEnd len="sm" w="sm" type="none"/>
                    </a:lnL>
                    <a:lnR cap="flat" cmpd="sng" w="19050">
                      <a:solidFill>
                        <a:srgbClr val="F9C8D4"/>
                      </a:solidFill>
                      <a:prstDash val="solid"/>
                      <a:round/>
                      <a:headEnd len="sm" w="sm" type="none"/>
                      <a:tailEnd len="sm" w="sm" type="none"/>
                    </a:lnR>
                    <a:lnT cap="flat" cmpd="sng" w="19050">
                      <a:solidFill>
                        <a:srgbClr val="F9C8D4"/>
                      </a:solidFill>
                      <a:prstDash val="solid"/>
                      <a:round/>
                      <a:headEnd len="sm" w="sm" type="none"/>
                      <a:tailEnd len="sm" w="sm" type="none"/>
                    </a:lnT>
                    <a:lnB cap="flat" cmpd="sng" w="19050">
                      <a:solidFill>
                        <a:schemeClr val="dk1"/>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Nov</a:t>
                      </a:r>
                      <a:endParaRPr b="1" i="0" sz="1100" u="none" cap="none" strike="noStrike">
                        <a:solidFill>
                          <a:schemeClr val="lt1"/>
                        </a:solidFill>
                        <a:latin typeface="Arial"/>
                        <a:ea typeface="Arial"/>
                        <a:cs typeface="Arial"/>
                        <a:sym typeface="Arial"/>
                      </a:endParaRPr>
                    </a:p>
                  </a:txBody>
                  <a:tcPr marT="60975" marB="60975" marR="121925" marL="121925" anchor="ctr">
                    <a:lnL cap="flat" cmpd="sng" w="19050">
                      <a:solidFill>
                        <a:srgbClr val="F9C8D4"/>
                      </a:solidFill>
                      <a:prstDash val="solid"/>
                      <a:round/>
                      <a:headEnd len="sm" w="sm" type="none"/>
                      <a:tailEnd len="sm" w="sm" type="none"/>
                    </a:lnL>
                    <a:lnR cap="flat" cmpd="sng" w="19050">
                      <a:solidFill>
                        <a:srgbClr val="F9C8D4"/>
                      </a:solidFill>
                      <a:prstDash val="solid"/>
                      <a:round/>
                      <a:headEnd len="sm" w="sm" type="none"/>
                      <a:tailEnd len="sm" w="sm" type="none"/>
                    </a:lnR>
                    <a:lnT cap="flat" cmpd="sng" w="19050">
                      <a:solidFill>
                        <a:srgbClr val="F9C8D4"/>
                      </a:solidFill>
                      <a:prstDash val="solid"/>
                      <a:round/>
                      <a:headEnd len="sm" w="sm" type="none"/>
                      <a:tailEnd len="sm" w="sm" type="none"/>
                    </a:lnT>
                    <a:lnB cap="flat" cmpd="sng" w="19050">
                      <a:solidFill>
                        <a:schemeClr val="dk1"/>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Dec</a:t>
                      </a:r>
                      <a:endParaRPr b="1" i="0" sz="1100" u="none" cap="none" strike="noStrike">
                        <a:solidFill>
                          <a:schemeClr val="lt1"/>
                        </a:solidFill>
                        <a:latin typeface="Arial"/>
                        <a:ea typeface="Arial"/>
                        <a:cs typeface="Arial"/>
                        <a:sym typeface="Arial"/>
                      </a:endParaRPr>
                    </a:p>
                  </a:txBody>
                  <a:tcPr marT="60975" marB="60975" marR="121925" marL="121925" anchor="ctr">
                    <a:lnL cap="flat" cmpd="sng" w="19050">
                      <a:solidFill>
                        <a:srgbClr val="F9C8D4"/>
                      </a:solidFill>
                      <a:prstDash val="solid"/>
                      <a:round/>
                      <a:headEnd len="sm" w="sm" type="none"/>
                      <a:tailEnd len="sm" w="sm" type="none"/>
                    </a:lnL>
                    <a:lnR cap="flat" cmpd="sng" w="19050">
                      <a:solidFill>
                        <a:srgbClr val="F9C8D4"/>
                      </a:solidFill>
                      <a:prstDash val="solid"/>
                      <a:round/>
                      <a:headEnd len="sm" w="sm" type="none"/>
                      <a:tailEnd len="sm" w="sm" type="none"/>
                    </a:lnR>
                    <a:lnT cap="flat" cmpd="sng" w="19050">
                      <a:solidFill>
                        <a:srgbClr val="F9C8D4"/>
                      </a:solidFill>
                      <a:prstDash val="solid"/>
                      <a:round/>
                      <a:headEnd len="sm" w="sm" type="none"/>
                      <a:tailEnd len="sm" w="sm" type="none"/>
                    </a:lnT>
                    <a:lnB cap="flat" cmpd="sng" w="19050">
                      <a:solidFill>
                        <a:schemeClr val="dk1"/>
                      </a:solidFill>
                      <a:prstDash val="solid"/>
                      <a:round/>
                      <a:headEnd len="sm" w="sm" type="none"/>
                      <a:tailEnd len="sm" w="sm" type="none"/>
                    </a:lnB>
                    <a:solidFill>
                      <a:srgbClr val="EA9999"/>
                    </a:solidFill>
                  </a:tcPr>
                </a:tc>
              </a:tr>
              <a:tr h="375125">
                <a:tc gridSpan="12">
                  <a:txBody>
                    <a:bodyPr/>
                    <a:lstStyle/>
                    <a:p>
                      <a:pPr indent="0" lvl="0" marL="0" rtl="0" algn="ctr">
                        <a:spcBef>
                          <a:spcPts val="0"/>
                        </a:spcBef>
                        <a:spcAft>
                          <a:spcPts val="0"/>
                        </a:spcAft>
                        <a:buNone/>
                      </a:pPr>
                      <a:r>
                        <a:rPr b="1" lang="en-US" sz="1100">
                          <a:solidFill>
                            <a:schemeClr val="lt1"/>
                          </a:solidFill>
                        </a:rPr>
                        <a:t>Project activities will be distributed and executed in multiple sprints(Each spanning 4 to 5 weeks) to </a:t>
                      </a:r>
                      <a:r>
                        <a:rPr b="1" lang="en-US" sz="1100">
                          <a:solidFill>
                            <a:schemeClr val="lt1"/>
                          </a:solidFill>
                        </a:rPr>
                        <a:t>drive</a:t>
                      </a:r>
                      <a:r>
                        <a:rPr b="1" lang="en-US" sz="1100">
                          <a:solidFill>
                            <a:schemeClr val="lt1"/>
                          </a:solidFill>
                        </a:rPr>
                        <a:t> maximum efficiencies in the tasks</a:t>
                      </a:r>
                      <a:endParaRPr b="1" sz="1100">
                        <a:solidFill>
                          <a:schemeClr val="lt1"/>
                        </a:solidFill>
                      </a:endParaRPr>
                    </a:p>
                  </a:txBody>
                  <a:tcPr marT="60975" marB="60975" marR="121925" marL="121925" anchor="ctr">
                    <a:lnL cap="flat" cmpd="sng" w="19050">
                      <a:solidFill>
                        <a:schemeClr val="dk2"/>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2"/>
                      </a:solidFill>
                      <a:prstDash val="solid"/>
                      <a:round/>
                      <a:headEnd len="sm" w="sm" type="none"/>
                      <a:tailEnd len="sm" w="sm" type="none"/>
                    </a:lnB>
                    <a:solidFill>
                      <a:srgbClr val="8E7CC3"/>
                    </a:solidFill>
                  </a:tcPr>
                </a:tc>
                <a:tc hMerge="1"/>
                <a:tc hMerge="1"/>
                <a:tc hMerge="1"/>
                <a:tc hMerge="1"/>
                <a:tc hMerge="1"/>
                <a:tc hMerge="1"/>
                <a:tc hMerge="1"/>
                <a:tc hMerge="1"/>
                <a:tc hMerge="1"/>
                <a:tc hMerge="1"/>
                <a:tc hMerge="1"/>
              </a:tr>
              <a:tr h="4950025">
                <a:tc>
                  <a:txBody>
                    <a:bodyPr/>
                    <a:lstStyle/>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p>
                  </a:txBody>
                  <a:tcPr marT="60975" marB="60975" marR="121925" marL="121925">
                    <a:lnL cap="flat" cmpd="sng" w="19050">
                      <a:solidFill>
                        <a:schemeClr val="lt1">
                          <a:alpha val="0"/>
                        </a:schemeClr>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lt1"/>
                      </a:solidFill>
                      <a:prstDash val="solid"/>
                      <a:round/>
                      <a:headEnd len="sm" w="sm" type="none"/>
                      <a:tailEnd len="sm" w="sm" type="none"/>
                    </a:lnB>
                    <a:solidFill>
                      <a:srgbClr val="EFEFEF"/>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p>
                  </a:txBody>
                  <a:tcPr marT="60975" marB="60975" marR="121925" marL="1219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lt1"/>
                      </a:solidFill>
                      <a:prstDash val="solid"/>
                      <a:round/>
                      <a:headEnd len="sm" w="sm" type="none"/>
                      <a:tailEnd len="sm" w="sm" type="none"/>
                    </a:lnB>
                    <a:solidFill>
                      <a:srgbClr val="EFEFEF"/>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p>
                  </a:txBody>
                  <a:tcPr marT="60975" marB="60975" marR="121925" marL="1219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lt1"/>
                      </a:solidFill>
                      <a:prstDash val="solid"/>
                      <a:round/>
                      <a:headEnd len="sm" w="sm" type="none"/>
                      <a:tailEnd len="sm" w="sm" type="none"/>
                    </a:lnB>
                    <a:solidFill>
                      <a:srgbClr val="EFEFEF"/>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p>
                  </a:txBody>
                  <a:tcPr marT="60975" marB="60975" marR="121925" marL="1219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lt1"/>
                      </a:solidFill>
                      <a:prstDash val="solid"/>
                      <a:round/>
                      <a:headEnd len="sm" w="sm" type="none"/>
                      <a:tailEnd len="sm" w="sm" type="none"/>
                    </a:lnB>
                    <a:solidFill>
                      <a:srgbClr val="EFEFEF"/>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p>
                  </a:txBody>
                  <a:tcPr marT="60975" marB="60975" marR="121925" marL="1219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lt1"/>
                      </a:solidFill>
                      <a:prstDash val="solid"/>
                      <a:round/>
                      <a:headEnd len="sm" w="sm" type="none"/>
                      <a:tailEnd len="sm" w="sm" type="none"/>
                    </a:lnB>
                    <a:solidFill>
                      <a:srgbClr val="EFEFEF"/>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p>
                  </a:txBody>
                  <a:tcPr marT="60975" marB="60975" marR="121925" marL="1219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lt1"/>
                      </a:solidFill>
                      <a:prstDash val="solid"/>
                      <a:round/>
                      <a:headEnd len="sm" w="sm" type="none"/>
                      <a:tailEnd len="sm" w="sm" type="none"/>
                    </a:lnB>
                    <a:solidFill>
                      <a:srgbClr val="EFEFEF"/>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p>
                  </a:txBody>
                  <a:tcPr marT="60975" marB="60975" marR="121925" marL="1219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lt1"/>
                      </a:solidFill>
                      <a:prstDash val="solid"/>
                      <a:round/>
                      <a:headEnd len="sm" w="sm" type="none"/>
                      <a:tailEnd len="sm" w="sm" type="none"/>
                    </a:lnB>
                    <a:solidFill>
                      <a:srgbClr val="EFEFEF"/>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p>
                  </a:txBody>
                  <a:tcPr marT="60975" marB="60975" marR="121925" marL="1219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lt1"/>
                      </a:solidFill>
                      <a:prstDash val="solid"/>
                      <a:round/>
                      <a:headEnd len="sm" w="sm" type="none"/>
                      <a:tailEnd len="sm" w="sm" type="none"/>
                    </a:lnB>
                    <a:solidFill>
                      <a:srgbClr val="EFEFEF"/>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p>
                  </a:txBody>
                  <a:tcPr marT="60975" marB="60975" marR="121925" marL="1219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lt1"/>
                      </a:solidFill>
                      <a:prstDash val="solid"/>
                      <a:round/>
                      <a:headEnd len="sm" w="sm" type="none"/>
                      <a:tailEnd len="sm" w="sm" type="none"/>
                    </a:lnB>
                    <a:solidFill>
                      <a:srgbClr val="EFEFEF"/>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p>
                  </a:txBody>
                  <a:tcPr marT="60975" marB="60975" marR="121925" marL="1219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lt1"/>
                      </a:solidFill>
                      <a:prstDash val="solid"/>
                      <a:round/>
                      <a:headEnd len="sm" w="sm" type="none"/>
                      <a:tailEnd len="sm" w="sm" type="none"/>
                    </a:lnB>
                    <a:solidFill>
                      <a:srgbClr val="EFEFEF"/>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p>
                  </a:txBody>
                  <a:tcPr marT="60975" marB="60975" marR="121925" marL="1219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lt1"/>
                      </a:solidFill>
                      <a:prstDash val="solid"/>
                      <a:round/>
                      <a:headEnd len="sm" w="sm" type="none"/>
                      <a:tailEnd len="sm" w="sm" type="none"/>
                    </a:lnB>
                    <a:solidFill>
                      <a:srgbClr val="EFEFEF"/>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p>
                  </a:txBody>
                  <a:tcPr marT="60975" marB="60975" marR="121925" marL="1219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lt1"/>
                      </a:solidFill>
                      <a:prstDash val="solid"/>
                      <a:round/>
                      <a:headEnd len="sm" w="sm" type="none"/>
                      <a:tailEnd len="sm" w="sm" type="none"/>
                    </a:lnB>
                    <a:solidFill>
                      <a:srgbClr val="EFEFEF"/>
                    </a:solidFill>
                  </a:tcPr>
                </a:tc>
              </a:tr>
            </a:tbl>
          </a:graphicData>
        </a:graphic>
      </p:graphicFrame>
      <p:sp>
        <p:nvSpPr>
          <p:cNvPr id="422" name="Google Shape;422;g1300068a875_0_33"/>
          <p:cNvSpPr/>
          <p:nvPr/>
        </p:nvSpPr>
        <p:spPr>
          <a:xfrm>
            <a:off x="482477" y="2514609"/>
            <a:ext cx="1851300" cy="392700"/>
          </a:xfrm>
          <a:prstGeom prst="homePlate">
            <a:avLst>
              <a:gd fmla="val 50000" name="adj"/>
            </a:avLst>
          </a:prstGeom>
          <a:solidFill>
            <a:srgbClr val="C27BA0"/>
          </a:solidFill>
          <a:ln>
            <a:noFill/>
          </a:ln>
          <a:effectLst>
            <a:outerShdw blurRad="57150" rotWithShape="0" algn="bl" dir="5400000" dist="19050">
              <a:srgbClr val="000000">
                <a:alpha val="50000"/>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Roboto"/>
                <a:ea typeface="Roboto"/>
                <a:cs typeface="Roboto"/>
                <a:sym typeface="Roboto"/>
              </a:rPr>
              <a:t>Project Planning</a:t>
            </a:r>
            <a:endParaRPr sz="1900"/>
          </a:p>
        </p:txBody>
      </p:sp>
      <p:sp>
        <p:nvSpPr>
          <p:cNvPr id="423" name="Google Shape;423;g1300068a875_0_33"/>
          <p:cNvSpPr txBox="1"/>
          <p:nvPr/>
        </p:nvSpPr>
        <p:spPr>
          <a:xfrm>
            <a:off x="404775" y="394652"/>
            <a:ext cx="11286900" cy="392700"/>
          </a:xfrm>
          <a:prstGeom prst="rect">
            <a:avLst/>
          </a:prstGeom>
          <a:noFill/>
          <a:ln>
            <a:noFill/>
          </a:ln>
        </p:spPr>
        <p:txBody>
          <a:bodyPr anchorCtr="0" anchor="b" bIns="60900" lIns="121900" spcFirstLastPara="1" rIns="121900" wrap="square" tIns="60900">
            <a:noAutofit/>
          </a:bodyPr>
          <a:lstStyle/>
          <a:p>
            <a:pPr indent="0" lvl="0" marL="0" marR="0" rtl="0" algn="l">
              <a:lnSpc>
                <a:spcPct val="90000"/>
              </a:lnSpc>
              <a:spcBef>
                <a:spcPts val="0"/>
              </a:spcBef>
              <a:spcAft>
                <a:spcPts val="0"/>
              </a:spcAft>
              <a:buClr>
                <a:schemeClr val="accent3"/>
              </a:buClr>
              <a:buSzPts val="2400"/>
              <a:buFont typeface="Roboto"/>
              <a:buNone/>
            </a:pPr>
            <a:r>
              <a:rPr b="1" i="0" lang="en-US" sz="4000" u="none" cap="none" strike="noStrike">
                <a:solidFill>
                  <a:schemeClr val="dk1"/>
                </a:solidFill>
                <a:latin typeface="Abril Fatface"/>
                <a:ea typeface="Abril Fatface"/>
                <a:cs typeface="Abril Fatface"/>
                <a:sym typeface="Abril Fatface"/>
              </a:rPr>
              <a:t>Project Roadmap</a:t>
            </a:r>
            <a:endParaRPr i="0" sz="3500" u="none" cap="none" strike="noStrike">
              <a:solidFill>
                <a:schemeClr val="dk1"/>
              </a:solidFill>
              <a:latin typeface="Abril Fatface"/>
              <a:ea typeface="Abril Fatface"/>
              <a:cs typeface="Abril Fatface"/>
              <a:sym typeface="Abril Fatface"/>
            </a:endParaRPr>
          </a:p>
        </p:txBody>
      </p:sp>
      <p:sp>
        <p:nvSpPr>
          <p:cNvPr id="424" name="Google Shape;424;g1300068a875_0_33"/>
          <p:cNvSpPr/>
          <p:nvPr/>
        </p:nvSpPr>
        <p:spPr>
          <a:xfrm>
            <a:off x="3315248" y="3231636"/>
            <a:ext cx="2714100" cy="392700"/>
          </a:xfrm>
          <a:prstGeom prst="homePlate">
            <a:avLst>
              <a:gd fmla="val 50000" name="adj"/>
            </a:avLst>
          </a:prstGeom>
          <a:solidFill>
            <a:srgbClr val="BF9000"/>
          </a:solidFill>
          <a:ln>
            <a:noFill/>
          </a:ln>
          <a:effectLst>
            <a:outerShdw blurRad="57150" rotWithShape="0" algn="bl" dir="5400000" dist="19050">
              <a:srgbClr val="000000">
                <a:alpha val="50000"/>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Roboto"/>
                <a:ea typeface="Roboto"/>
                <a:cs typeface="Roboto"/>
                <a:sym typeface="Roboto"/>
              </a:rPr>
              <a:t>Resource and Material Procurement</a:t>
            </a:r>
            <a:endParaRPr b="1" i="0" sz="1200" u="none" cap="none" strike="noStrike">
              <a:solidFill>
                <a:schemeClr val="lt1"/>
              </a:solidFill>
              <a:latin typeface="Roboto"/>
              <a:ea typeface="Roboto"/>
              <a:cs typeface="Roboto"/>
              <a:sym typeface="Roboto"/>
            </a:endParaRPr>
          </a:p>
        </p:txBody>
      </p:sp>
      <p:sp>
        <p:nvSpPr>
          <p:cNvPr id="425" name="Google Shape;425;g1300068a875_0_33"/>
          <p:cNvSpPr txBox="1"/>
          <p:nvPr/>
        </p:nvSpPr>
        <p:spPr>
          <a:xfrm>
            <a:off x="422201" y="2860585"/>
            <a:ext cx="1120800" cy="1139100"/>
          </a:xfrm>
          <a:prstGeom prst="rect">
            <a:avLst/>
          </a:prstGeom>
          <a:noFill/>
          <a:ln>
            <a:noFill/>
          </a:ln>
        </p:spPr>
        <p:txBody>
          <a:bodyPr anchorCtr="0" anchor="t" bIns="60925" lIns="121900" spcFirstLastPara="1" rIns="121900" wrap="square" tIns="60925">
            <a:spAutoFit/>
          </a:bodyPr>
          <a:lstStyle/>
          <a:p>
            <a:pPr indent="-234950" lvl="0" marL="228600" marR="0" rtl="0" algn="l">
              <a:lnSpc>
                <a:spcPct val="100000"/>
              </a:lnSpc>
              <a:spcBef>
                <a:spcPts val="0"/>
              </a:spcBef>
              <a:spcAft>
                <a:spcPts val="0"/>
              </a:spcAft>
              <a:buClr>
                <a:srgbClr val="741B47"/>
              </a:buClr>
              <a:buSzPts val="1100"/>
              <a:buFont typeface="Arial"/>
              <a:buChar char="•"/>
            </a:pPr>
            <a:r>
              <a:rPr b="0" i="0" lang="en-US" sz="1100" u="none" cap="none" strike="noStrike">
                <a:solidFill>
                  <a:srgbClr val="741B47"/>
                </a:solidFill>
                <a:latin typeface="Roboto"/>
                <a:ea typeface="Roboto"/>
                <a:cs typeface="Roboto"/>
                <a:sym typeface="Roboto"/>
              </a:rPr>
              <a:t>Project Scope</a:t>
            </a:r>
            <a:endParaRPr sz="1900">
              <a:solidFill>
                <a:srgbClr val="741B47"/>
              </a:solidFill>
            </a:endParaRPr>
          </a:p>
          <a:p>
            <a:pPr indent="-234950" lvl="0" marL="228600" marR="0" rtl="0" algn="l">
              <a:lnSpc>
                <a:spcPct val="100000"/>
              </a:lnSpc>
              <a:spcBef>
                <a:spcPts val="0"/>
              </a:spcBef>
              <a:spcAft>
                <a:spcPts val="0"/>
              </a:spcAft>
              <a:buClr>
                <a:srgbClr val="741B47"/>
              </a:buClr>
              <a:buSzPts val="1100"/>
              <a:buFont typeface="Arial"/>
              <a:buChar char="•"/>
            </a:pPr>
            <a:r>
              <a:rPr b="0" i="0" lang="en-US" sz="1100" u="none" cap="none" strike="noStrike">
                <a:solidFill>
                  <a:srgbClr val="741B47"/>
                </a:solidFill>
                <a:latin typeface="Roboto"/>
                <a:ea typeface="Roboto"/>
                <a:cs typeface="Roboto"/>
                <a:sym typeface="Roboto"/>
              </a:rPr>
              <a:t>Tool Analysis</a:t>
            </a:r>
            <a:endParaRPr sz="1900">
              <a:solidFill>
                <a:srgbClr val="741B47"/>
              </a:solidFill>
            </a:endParaRPr>
          </a:p>
          <a:p>
            <a:pPr indent="-234950" lvl="0" marL="228600" marR="0" rtl="0" algn="l">
              <a:lnSpc>
                <a:spcPct val="100000"/>
              </a:lnSpc>
              <a:spcBef>
                <a:spcPts val="0"/>
              </a:spcBef>
              <a:spcAft>
                <a:spcPts val="0"/>
              </a:spcAft>
              <a:buClr>
                <a:srgbClr val="741B47"/>
              </a:buClr>
              <a:buSzPts val="1100"/>
              <a:buFont typeface="Arial"/>
              <a:buChar char="•"/>
            </a:pPr>
            <a:r>
              <a:rPr b="0" i="0" lang="en-US" sz="1100" u="none" cap="none" strike="noStrike">
                <a:solidFill>
                  <a:srgbClr val="741B47"/>
                </a:solidFill>
                <a:latin typeface="Roboto"/>
                <a:ea typeface="Roboto"/>
                <a:cs typeface="Roboto"/>
                <a:sym typeface="Roboto"/>
              </a:rPr>
              <a:t>Team Building</a:t>
            </a:r>
            <a:endParaRPr b="0" i="0" sz="1100" u="none" cap="none" strike="noStrike">
              <a:solidFill>
                <a:srgbClr val="741B47"/>
              </a:solidFill>
              <a:latin typeface="Arial"/>
              <a:ea typeface="Arial"/>
              <a:cs typeface="Arial"/>
              <a:sym typeface="Arial"/>
            </a:endParaRPr>
          </a:p>
        </p:txBody>
      </p:sp>
      <p:sp>
        <p:nvSpPr>
          <p:cNvPr id="426" name="Google Shape;426;g1300068a875_0_33"/>
          <p:cNvSpPr/>
          <p:nvPr/>
        </p:nvSpPr>
        <p:spPr>
          <a:xfrm>
            <a:off x="1408051" y="3231635"/>
            <a:ext cx="1851300" cy="392700"/>
          </a:xfrm>
          <a:prstGeom prst="homePlate">
            <a:avLst>
              <a:gd fmla="val 50000" name="adj"/>
            </a:avLst>
          </a:prstGeom>
          <a:solidFill>
            <a:srgbClr val="E69138"/>
          </a:solidFill>
          <a:ln>
            <a:noFill/>
          </a:ln>
          <a:effectLst>
            <a:outerShdw blurRad="57150" rotWithShape="0" algn="bl" dir="5400000" dist="19050">
              <a:srgbClr val="000000">
                <a:alpha val="50000"/>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200"/>
              <a:buFont typeface="Arial"/>
              <a:buNone/>
            </a:pPr>
            <a:r>
              <a:rPr b="1" lang="en-US" sz="1200">
                <a:solidFill>
                  <a:schemeClr val="lt1"/>
                </a:solidFill>
                <a:latin typeface="Roboto"/>
                <a:ea typeface="Roboto"/>
                <a:cs typeface="Roboto"/>
                <a:sym typeface="Roboto"/>
              </a:rPr>
              <a:t>Financial</a:t>
            </a:r>
            <a:r>
              <a:rPr b="1" i="0" lang="en-US" sz="1200" u="none" cap="none" strike="noStrike">
                <a:solidFill>
                  <a:schemeClr val="lt1"/>
                </a:solidFill>
                <a:latin typeface="Roboto"/>
                <a:ea typeface="Roboto"/>
                <a:cs typeface="Roboto"/>
                <a:sym typeface="Roboto"/>
              </a:rPr>
              <a:t> Planning</a:t>
            </a:r>
            <a:endParaRPr sz="1900"/>
          </a:p>
        </p:txBody>
      </p:sp>
      <p:sp>
        <p:nvSpPr>
          <p:cNvPr id="427" name="Google Shape;427;g1300068a875_0_33"/>
          <p:cNvSpPr txBox="1"/>
          <p:nvPr/>
        </p:nvSpPr>
        <p:spPr>
          <a:xfrm>
            <a:off x="1408051" y="3607667"/>
            <a:ext cx="1744800" cy="969600"/>
          </a:xfrm>
          <a:prstGeom prst="rect">
            <a:avLst/>
          </a:prstGeom>
          <a:noFill/>
          <a:ln>
            <a:noFill/>
          </a:ln>
        </p:spPr>
        <p:txBody>
          <a:bodyPr anchorCtr="0" anchor="t" bIns="60925" lIns="121900" spcFirstLastPara="1" rIns="121900" wrap="square" tIns="60925">
            <a:spAutoFit/>
          </a:bodyPr>
          <a:lstStyle/>
          <a:p>
            <a:pPr indent="-234950" lvl="0" marL="228600" marR="0" rtl="0" algn="l">
              <a:lnSpc>
                <a:spcPct val="100000"/>
              </a:lnSpc>
              <a:spcBef>
                <a:spcPts val="0"/>
              </a:spcBef>
              <a:spcAft>
                <a:spcPts val="0"/>
              </a:spcAft>
              <a:buClr>
                <a:srgbClr val="741B47"/>
              </a:buClr>
              <a:buSzPts val="1100"/>
              <a:buFont typeface="Arial"/>
              <a:buChar char="•"/>
            </a:pPr>
            <a:r>
              <a:rPr b="0" i="0" lang="en-US" sz="1100" u="none" cap="none" strike="noStrike">
                <a:solidFill>
                  <a:srgbClr val="741B47"/>
                </a:solidFill>
                <a:latin typeface="Roboto"/>
                <a:ea typeface="Roboto"/>
                <a:cs typeface="Roboto"/>
                <a:sym typeface="Roboto"/>
              </a:rPr>
              <a:t>Budget for material</a:t>
            </a:r>
            <a:endParaRPr sz="1900">
              <a:solidFill>
                <a:srgbClr val="741B47"/>
              </a:solidFill>
            </a:endParaRPr>
          </a:p>
          <a:p>
            <a:pPr indent="-234950" lvl="0" marL="228600" marR="0" rtl="0" algn="l">
              <a:lnSpc>
                <a:spcPct val="100000"/>
              </a:lnSpc>
              <a:spcBef>
                <a:spcPts val="0"/>
              </a:spcBef>
              <a:spcAft>
                <a:spcPts val="0"/>
              </a:spcAft>
              <a:buClr>
                <a:srgbClr val="741B47"/>
              </a:buClr>
              <a:buSzPts val="1100"/>
              <a:buFont typeface="Arial"/>
              <a:buChar char="•"/>
            </a:pPr>
            <a:r>
              <a:rPr b="0" i="0" lang="en-US" sz="1100" u="none" cap="none" strike="noStrike">
                <a:solidFill>
                  <a:srgbClr val="741B47"/>
                </a:solidFill>
                <a:latin typeface="Roboto"/>
                <a:ea typeface="Roboto"/>
                <a:cs typeface="Roboto"/>
                <a:sym typeface="Roboto"/>
              </a:rPr>
              <a:t>Budget for resources</a:t>
            </a:r>
            <a:endParaRPr sz="1900">
              <a:solidFill>
                <a:srgbClr val="741B47"/>
              </a:solidFill>
            </a:endParaRPr>
          </a:p>
          <a:p>
            <a:pPr indent="-234950" lvl="0" marL="228600" marR="0" rtl="0" algn="l">
              <a:lnSpc>
                <a:spcPct val="100000"/>
              </a:lnSpc>
              <a:spcBef>
                <a:spcPts val="0"/>
              </a:spcBef>
              <a:spcAft>
                <a:spcPts val="0"/>
              </a:spcAft>
              <a:buClr>
                <a:srgbClr val="741B47"/>
              </a:buClr>
              <a:buSzPts val="1100"/>
              <a:buFont typeface="Arial"/>
              <a:buChar char="•"/>
            </a:pPr>
            <a:r>
              <a:rPr b="0" i="0" lang="en-US" sz="1100" u="none" cap="none" strike="noStrike">
                <a:solidFill>
                  <a:srgbClr val="741B47"/>
                </a:solidFill>
                <a:latin typeface="Roboto"/>
                <a:ea typeface="Roboto"/>
                <a:cs typeface="Roboto"/>
                <a:sym typeface="Roboto"/>
              </a:rPr>
              <a:t>Budget for tools and software</a:t>
            </a:r>
            <a:endParaRPr sz="1900">
              <a:solidFill>
                <a:srgbClr val="741B47"/>
              </a:solidFill>
            </a:endParaRPr>
          </a:p>
        </p:txBody>
      </p:sp>
      <p:sp>
        <p:nvSpPr>
          <p:cNvPr id="428" name="Google Shape;428;g1300068a875_0_33"/>
          <p:cNvSpPr/>
          <p:nvPr/>
        </p:nvSpPr>
        <p:spPr>
          <a:xfrm>
            <a:off x="4263895" y="4445827"/>
            <a:ext cx="4584900" cy="392700"/>
          </a:xfrm>
          <a:prstGeom prst="homePlate">
            <a:avLst>
              <a:gd fmla="val 50000" name="adj"/>
            </a:avLst>
          </a:prstGeom>
          <a:solidFill>
            <a:srgbClr val="6D9EEB"/>
          </a:solidFill>
          <a:ln>
            <a:noFill/>
          </a:ln>
          <a:effectLst>
            <a:outerShdw blurRad="57150" rotWithShape="0" algn="bl" dir="5400000" dist="19050">
              <a:srgbClr val="000000">
                <a:alpha val="50000"/>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Roboto"/>
                <a:ea typeface="Roboto"/>
                <a:cs typeface="Roboto"/>
                <a:sym typeface="Roboto"/>
              </a:rPr>
              <a:t>Development and Testing</a:t>
            </a:r>
            <a:endParaRPr b="1" i="0" sz="1200" u="none" cap="none" strike="noStrike">
              <a:solidFill>
                <a:schemeClr val="lt1"/>
              </a:solidFill>
              <a:latin typeface="Roboto"/>
              <a:ea typeface="Roboto"/>
              <a:cs typeface="Roboto"/>
              <a:sym typeface="Roboto"/>
            </a:endParaRPr>
          </a:p>
        </p:txBody>
      </p:sp>
      <p:sp>
        <p:nvSpPr>
          <p:cNvPr id="429" name="Google Shape;429;g1300068a875_0_33"/>
          <p:cNvSpPr txBox="1"/>
          <p:nvPr/>
        </p:nvSpPr>
        <p:spPr>
          <a:xfrm>
            <a:off x="3315248" y="3647523"/>
            <a:ext cx="2455500" cy="800400"/>
          </a:xfrm>
          <a:prstGeom prst="rect">
            <a:avLst/>
          </a:prstGeom>
          <a:noFill/>
          <a:ln>
            <a:noFill/>
          </a:ln>
        </p:spPr>
        <p:txBody>
          <a:bodyPr anchorCtr="0" anchor="t" bIns="60925" lIns="121900" spcFirstLastPara="1" rIns="121900" wrap="square" tIns="60925">
            <a:spAutoFit/>
          </a:bodyPr>
          <a:lstStyle/>
          <a:p>
            <a:pPr indent="-234950" lvl="0" marL="228600" marR="0" rtl="0" algn="l">
              <a:lnSpc>
                <a:spcPct val="100000"/>
              </a:lnSpc>
              <a:spcBef>
                <a:spcPts val="0"/>
              </a:spcBef>
              <a:spcAft>
                <a:spcPts val="0"/>
              </a:spcAft>
              <a:buClr>
                <a:srgbClr val="741B47"/>
              </a:buClr>
              <a:buSzPts val="1100"/>
              <a:buFont typeface="Arial"/>
              <a:buChar char="•"/>
            </a:pPr>
            <a:r>
              <a:rPr b="0" i="0" lang="en-US" sz="1100" u="none" cap="none" strike="noStrike">
                <a:solidFill>
                  <a:srgbClr val="741B47"/>
                </a:solidFill>
                <a:latin typeface="Roboto"/>
                <a:ea typeface="Roboto"/>
                <a:cs typeface="Roboto"/>
                <a:sym typeface="Roboto"/>
              </a:rPr>
              <a:t>Local vendors for lockers</a:t>
            </a:r>
            <a:endParaRPr sz="1900">
              <a:solidFill>
                <a:srgbClr val="741B47"/>
              </a:solidFill>
            </a:endParaRPr>
          </a:p>
          <a:p>
            <a:pPr indent="-234950" lvl="0" marL="228600" marR="0" rtl="0" algn="l">
              <a:lnSpc>
                <a:spcPct val="100000"/>
              </a:lnSpc>
              <a:spcBef>
                <a:spcPts val="0"/>
              </a:spcBef>
              <a:spcAft>
                <a:spcPts val="0"/>
              </a:spcAft>
              <a:buClr>
                <a:srgbClr val="741B47"/>
              </a:buClr>
              <a:buSzPts val="1100"/>
              <a:buFont typeface="Arial"/>
              <a:buChar char="•"/>
            </a:pPr>
            <a:r>
              <a:rPr b="0" i="0" lang="en-US" sz="1100" u="none" cap="none" strike="noStrike">
                <a:solidFill>
                  <a:srgbClr val="741B47"/>
                </a:solidFill>
                <a:latin typeface="Roboto"/>
                <a:ea typeface="Roboto"/>
                <a:cs typeface="Roboto"/>
                <a:sym typeface="Roboto"/>
              </a:rPr>
              <a:t>FedEx as an external resource</a:t>
            </a:r>
            <a:endParaRPr sz="1900">
              <a:solidFill>
                <a:srgbClr val="741B47"/>
              </a:solidFill>
            </a:endParaRPr>
          </a:p>
          <a:p>
            <a:pPr indent="-234950" lvl="0" marL="228600" marR="0" rtl="0" algn="l">
              <a:lnSpc>
                <a:spcPct val="100000"/>
              </a:lnSpc>
              <a:spcBef>
                <a:spcPts val="0"/>
              </a:spcBef>
              <a:spcAft>
                <a:spcPts val="0"/>
              </a:spcAft>
              <a:buClr>
                <a:srgbClr val="741B47"/>
              </a:buClr>
              <a:buSzPts val="1100"/>
              <a:buFont typeface="Arial"/>
              <a:buChar char="•"/>
            </a:pPr>
            <a:r>
              <a:rPr b="0" i="0" lang="en-US" sz="1100" u="none" cap="none" strike="noStrike">
                <a:solidFill>
                  <a:srgbClr val="741B47"/>
                </a:solidFill>
                <a:latin typeface="Roboto"/>
                <a:ea typeface="Roboto"/>
                <a:cs typeface="Roboto"/>
                <a:sym typeface="Roboto"/>
              </a:rPr>
              <a:t>Customer service team</a:t>
            </a:r>
            <a:endParaRPr sz="1900">
              <a:solidFill>
                <a:srgbClr val="741B47"/>
              </a:solidFill>
            </a:endParaRPr>
          </a:p>
          <a:p>
            <a:pPr indent="-234950" lvl="0" marL="228600" marR="0" rtl="0" algn="l">
              <a:lnSpc>
                <a:spcPct val="100000"/>
              </a:lnSpc>
              <a:spcBef>
                <a:spcPts val="0"/>
              </a:spcBef>
              <a:spcAft>
                <a:spcPts val="0"/>
              </a:spcAft>
              <a:buClr>
                <a:srgbClr val="741B47"/>
              </a:buClr>
              <a:buSzPts val="1100"/>
              <a:buFont typeface="Arial"/>
              <a:buChar char="•"/>
            </a:pPr>
            <a:r>
              <a:rPr b="0" i="0" lang="en-US" sz="1100" u="none" cap="none" strike="noStrike">
                <a:solidFill>
                  <a:srgbClr val="741B47"/>
                </a:solidFill>
                <a:latin typeface="Roboto"/>
                <a:ea typeface="Roboto"/>
                <a:cs typeface="Roboto"/>
                <a:sym typeface="Roboto"/>
              </a:rPr>
              <a:t>Facilities</a:t>
            </a:r>
            <a:endParaRPr sz="1900">
              <a:solidFill>
                <a:srgbClr val="741B47"/>
              </a:solidFill>
            </a:endParaRPr>
          </a:p>
        </p:txBody>
      </p:sp>
      <p:sp>
        <p:nvSpPr>
          <p:cNvPr id="430" name="Google Shape;430;g1300068a875_0_33"/>
          <p:cNvSpPr/>
          <p:nvPr/>
        </p:nvSpPr>
        <p:spPr>
          <a:xfrm>
            <a:off x="6096000" y="5546827"/>
            <a:ext cx="5290800" cy="392700"/>
          </a:xfrm>
          <a:prstGeom prst="homePlate">
            <a:avLst>
              <a:gd fmla="val 50000" name="adj"/>
            </a:avLst>
          </a:prstGeom>
          <a:solidFill>
            <a:srgbClr val="707F8D"/>
          </a:solidFill>
          <a:ln>
            <a:noFill/>
          </a:ln>
          <a:effectLst>
            <a:outerShdw blurRad="57150" rotWithShape="0" algn="bl" dir="5400000" dist="19050">
              <a:srgbClr val="000000">
                <a:alpha val="50000"/>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Roboto"/>
                <a:ea typeface="Roboto"/>
                <a:cs typeface="Roboto"/>
                <a:sym typeface="Roboto"/>
              </a:rPr>
              <a:t>Installation and Deployment</a:t>
            </a:r>
            <a:endParaRPr b="1" i="0" sz="1200" u="none" cap="none" strike="noStrike">
              <a:solidFill>
                <a:schemeClr val="lt1"/>
              </a:solidFill>
              <a:latin typeface="Roboto"/>
              <a:ea typeface="Roboto"/>
              <a:cs typeface="Roboto"/>
              <a:sym typeface="Roboto"/>
            </a:endParaRPr>
          </a:p>
        </p:txBody>
      </p:sp>
      <p:sp>
        <p:nvSpPr>
          <p:cNvPr id="431" name="Google Shape;431;g1300068a875_0_33"/>
          <p:cNvSpPr txBox="1"/>
          <p:nvPr/>
        </p:nvSpPr>
        <p:spPr>
          <a:xfrm>
            <a:off x="4263895" y="4857091"/>
            <a:ext cx="2455500" cy="461700"/>
          </a:xfrm>
          <a:prstGeom prst="rect">
            <a:avLst/>
          </a:prstGeom>
          <a:noFill/>
          <a:ln>
            <a:noFill/>
          </a:ln>
        </p:spPr>
        <p:txBody>
          <a:bodyPr anchorCtr="0" anchor="t" bIns="60925" lIns="121900" spcFirstLastPara="1" rIns="121900" wrap="square" tIns="60925">
            <a:spAutoFit/>
          </a:bodyPr>
          <a:lstStyle/>
          <a:p>
            <a:pPr indent="-234950" lvl="0" marL="228600" marR="0" rtl="0" algn="l">
              <a:lnSpc>
                <a:spcPct val="100000"/>
              </a:lnSpc>
              <a:spcBef>
                <a:spcPts val="0"/>
              </a:spcBef>
              <a:spcAft>
                <a:spcPts val="0"/>
              </a:spcAft>
              <a:buClr>
                <a:srgbClr val="741B47"/>
              </a:buClr>
              <a:buSzPts val="1100"/>
              <a:buFont typeface="Arial"/>
              <a:buChar char="•"/>
            </a:pPr>
            <a:r>
              <a:rPr lang="en-US" sz="1100">
                <a:solidFill>
                  <a:srgbClr val="741B47"/>
                </a:solidFill>
                <a:latin typeface="Roboto"/>
                <a:ea typeface="Roboto"/>
                <a:cs typeface="Roboto"/>
                <a:sym typeface="Roboto"/>
              </a:rPr>
              <a:t>Performance Testing</a:t>
            </a:r>
            <a:endParaRPr sz="1900">
              <a:solidFill>
                <a:srgbClr val="741B47"/>
              </a:solidFill>
            </a:endParaRPr>
          </a:p>
          <a:p>
            <a:pPr indent="-234950" lvl="0" marL="228600" marR="0" rtl="0" algn="l">
              <a:lnSpc>
                <a:spcPct val="100000"/>
              </a:lnSpc>
              <a:spcBef>
                <a:spcPts val="0"/>
              </a:spcBef>
              <a:spcAft>
                <a:spcPts val="0"/>
              </a:spcAft>
              <a:buClr>
                <a:srgbClr val="741B47"/>
              </a:buClr>
              <a:buSzPts val="1100"/>
              <a:buChar char="•"/>
            </a:pPr>
            <a:r>
              <a:rPr lang="en-US" sz="1100">
                <a:solidFill>
                  <a:srgbClr val="741B47"/>
                </a:solidFill>
              </a:rPr>
              <a:t>Canary Testing in East USA</a:t>
            </a:r>
            <a:endParaRPr sz="1100">
              <a:solidFill>
                <a:srgbClr val="741B47"/>
              </a:solidFill>
            </a:endParaRPr>
          </a:p>
        </p:txBody>
      </p:sp>
      <p:sp>
        <p:nvSpPr>
          <p:cNvPr id="432" name="Google Shape;432;g1300068a875_0_33"/>
          <p:cNvSpPr txBox="1"/>
          <p:nvPr/>
        </p:nvSpPr>
        <p:spPr>
          <a:xfrm>
            <a:off x="6096000" y="5955600"/>
            <a:ext cx="4167300" cy="630900"/>
          </a:xfrm>
          <a:prstGeom prst="rect">
            <a:avLst/>
          </a:prstGeom>
          <a:noFill/>
          <a:ln>
            <a:noFill/>
          </a:ln>
        </p:spPr>
        <p:txBody>
          <a:bodyPr anchorCtr="0" anchor="t" bIns="60925" lIns="121900" spcFirstLastPara="1" rIns="121900" wrap="square" tIns="60925">
            <a:spAutoFit/>
          </a:bodyPr>
          <a:lstStyle/>
          <a:p>
            <a:pPr indent="-234950" lvl="0" marL="228600" marR="0" rtl="0" algn="l">
              <a:lnSpc>
                <a:spcPct val="100000"/>
              </a:lnSpc>
              <a:spcBef>
                <a:spcPts val="0"/>
              </a:spcBef>
              <a:spcAft>
                <a:spcPts val="0"/>
              </a:spcAft>
              <a:buClr>
                <a:srgbClr val="741B47"/>
              </a:buClr>
              <a:buSzPts val="1100"/>
              <a:buFont typeface="Arial"/>
              <a:buChar char="•"/>
            </a:pPr>
            <a:r>
              <a:rPr b="0" i="0" lang="en-US" sz="1100" u="none" cap="none" strike="noStrike">
                <a:solidFill>
                  <a:srgbClr val="741B47"/>
                </a:solidFill>
                <a:latin typeface="Roboto"/>
                <a:ea typeface="Roboto"/>
                <a:cs typeface="Roboto"/>
                <a:sym typeface="Roboto"/>
              </a:rPr>
              <a:t>Support team training</a:t>
            </a:r>
            <a:endParaRPr sz="1900">
              <a:solidFill>
                <a:srgbClr val="741B47"/>
              </a:solidFill>
            </a:endParaRPr>
          </a:p>
          <a:p>
            <a:pPr indent="-234950" lvl="0" marL="228600" marR="0" rtl="0" algn="l">
              <a:lnSpc>
                <a:spcPct val="100000"/>
              </a:lnSpc>
              <a:spcBef>
                <a:spcPts val="0"/>
              </a:spcBef>
              <a:spcAft>
                <a:spcPts val="0"/>
              </a:spcAft>
              <a:buClr>
                <a:srgbClr val="741B47"/>
              </a:buClr>
              <a:buSzPts val="1100"/>
              <a:buFont typeface="Arial"/>
              <a:buChar char="•"/>
            </a:pPr>
            <a:r>
              <a:rPr b="0" i="0" lang="en-US" sz="1100" u="none" cap="none" strike="noStrike">
                <a:solidFill>
                  <a:srgbClr val="741B47"/>
                </a:solidFill>
                <a:latin typeface="Roboto"/>
                <a:ea typeface="Roboto"/>
                <a:cs typeface="Roboto"/>
                <a:sym typeface="Roboto"/>
              </a:rPr>
              <a:t>Installation of lockers</a:t>
            </a:r>
            <a:endParaRPr sz="1900">
              <a:solidFill>
                <a:srgbClr val="741B47"/>
              </a:solidFill>
            </a:endParaRPr>
          </a:p>
          <a:p>
            <a:pPr indent="-234950" lvl="0" marL="228600" marR="0" rtl="0" algn="l">
              <a:lnSpc>
                <a:spcPct val="100000"/>
              </a:lnSpc>
              <a:spcBef>
                <a:spcPts val="0"/>
              </a:spcBef>
              <a:spcAft>
                <a:spcPts val="0"/>
              </a:spcAft>
              <a:buClr>
                <a:srgbClr val="741B47"/>
              </a:buClr>
              <a:buSzPts val="1100"/>
              <a:buFont typeface="Arial"/>
              <a:buChar char="•"/>
            </a:pPr>
            <a:r>
              <a:rPr b="0" i="0" lang="en-US" sz="1100" u="none" cap="none" strike="noStrike">
                <a:solidFill>
                  <a:srgbClr val="741B47"/>
                </a:solidFill>
                <a:latin typeface="Roboto"/>
                <a:ea typeface="Roboto"/>
                <a:cs typeface="Roboto"/>
                <a:sym typeface="Roboto"/>
              </a:rPr>
              <a:t>Deployment of size recommendation</a:t>
            </a:r>
            <a:r>
              <a:rPr lang="en-US" sz="1100">
                <a:solidFill>
                  <a:srgbClr val="741B47"/>
                </a:solidFill>
                <a:latin typeface="Roboto"/>
                <a:ea typeface="Roboto"/>
                <a:cs typeface="Roboto"/>
                <a:sym typeface="Roboto"/>
              </a:rPr>
              <a:t>s </a:t>
            </a:r>
            <a:r>
              <a:rPr b="0" i="0" lang="en-US" sz="1100" u="none" cap="none" strike="noStrike">
                <a:solidFill>
                  <a:srgbClr val="741B47"/>
                </a:solidFill>
                <a:latin typeface="Roboto"/>
                <a:ea typeface="Roboto"/>
                <a:cs typeface="Roboto"/>
                <a:sym typeface="Roboto"/>
              </a:rPr>
              <a:t>o</a:t>
            </a:r>
            <a:r>
              <a:rPr lang="en-US" sz="1100">
                <a:solidFill>
                  <a:srgbClr val="741B47"/>
                </a:solidFill>
                <a:latin typeface="Roboto"/>
                <a:ea typeface="Roboto"/>
                <a:cs typeface="Roboto"/>
                <a:sym typeface="Roboto"/>
              </a:rPr>
              <a:t>n</a:t>
            </a:r>
            <a:r>
              <a:rPr b="0" i="0" lang="en-US" sz="1100" u="none" cap="none" strike="noStrike">
                <a:solidFill>
                  <a:srgbClr val="741B47"/>
                </a:solidFill>
                <a:latin typeface="Roboto"/>
                <a:ea typeface="Roboto"/>
                <a:cs typeface="Roboto"/>
                <a:sym typeface="Roboto"/>
              </a:rPr>
              <a:t> website and app</a:t>
            </a:r>
            <a:endParaRPr sz="1900">
              <a:solidFill>
                <a:srgbClr val="741B47"/>
              </a:solidFill>
            </a:endParaRPr>
          </a:p>
        </p:txBody>
      </p:sp>
      <p:pic>
        <p:nvPicPr>
          <p:cNvPr descr="Flag with solid fill" id="433" name="Google Shape;433;g1300068a875_0_33"/>
          <p:cNvPicPr preferRelativeResize="0"/>
          <p:nvPr/>
        </p:nvPicPr>
        <p:blipFill rotWithShape="1">
          <a:blip r:embed="rId3">
            <a:alphaModFix/>
          </a:blip>
          <a:srcRect b="0" l="0" r="0" t="0"/>
          <a:stretch/>
        </p:blipFill>
        <p:spPr>
          <a:xfrm>
            <a:off x="482477" y="1857525"/>
            <a:ext cx="348813" cy="348813"/>
          </a:xfrm>
          <a:prstGeom prst="rect">
            <a:avLst/>
          </a:prstGeom>
          <a:noFill/>
          <a:ln>
            <a:noFill/>
          </a:ln>
          <a:effectLst>
            <a:outerShdw blurRad="57150" rotWithShape="0" algn="bl" dir="5400000" dist="19050">
              <a:srgbClr val="000000">
                <a:alpha val="50000"/>
              </a:srgbClr>
            </a:outerShdw>
          </a:effectLst>
        </p:spPr>
      </p:pic>
      <p:pic>
        <p:nvPicPr>
          <p:cNvPr descr="Race Flag with solid fill" id="434" name="Google Shape;434;g1300068a875_0_33"/>
          <p:cNvPicPr preferRelativeResize="0"/>
          <p:nvPr/>
        </p:nvPicPr>
        <p:blipFill rotWithShape="1">
          <a:blip r:embed="rId4">
            <a:alphaModFix/>
          </a:blip>
          <a:srcRect b="0" l="0" r="0" t="0"/>
          <a:stretch/>
        </p:blipFill>
        <p:spPr>
          <a:xfrm>
            <a:off x="11452277" y="5506717"/>
            <a:ext cx="478597" cy="478597"/>
          </a:xfrm>
          <a:prstGeom prst="rect">
            <a:avLst/>
          </a:prstGeom>
          <a:noFill/>
          <a:ln>
            <a:noFill/>
          </a:ln>
          <a:effectLst>
            <a:outerShdw blurRad="57150" rotWithShape="0" algn="bl" dir="5400000" dist="19050">
              <a:srgbClr val="000000">
                <a:alpha val="50000"/>
              </a:srgbClr>
            </a:outerShdw>
          </a:effectLst>
        </p:spPr>
      </p:pic>
      <p:sp>
        <p:nvSpPr>
          <p:cNvPr id="435" name="Google Shape;435;g1300068a875_0_33"/>
          <p:cNvSpPr txBox="1"/>
          <p:nvPr/>
        </p:nvSpPr>
        <p:spPr>
          <a:xfrm>
            <a:off x="309851" y="2143344"/>
            <a:ext cx="6096000" cy="338700"/>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None/>
            </a:pPr>
            <a:r>
              <a:rPr b="1" i="0" lang="en-US" sz="1400" u="none" cap="none" strike="noStrike">
                <a:solidFill>
                  <a:srgbClr val="4949E7"/>
                </a:solidFill>
                <a:latin typeface="Roboto"/>
                <a:ea typeface="Roboto"/>
                <a:cs typeface="Roboto"/>
                <a:sym typeface="Roboto"/>
              </a:rPr>
              <a:t>Project Kickoff</a:t>
            </a:r>
            <a:endParaRPr sz="1900">
              <a:solidFill>
                <a:srgbClr val="4949E7"/>
              </a:solidFill>
            </a:endParaRPr>
          </a:p>
        </p:txBody>
      </p:sp>
      <p:sp>
        <p:nvSpPr>
          <p:cNvPr id="436" name="Google Shape;436;g1300068a875_0_33"/>
          <p:cNvSpPr txBox="1"/>
          <p:nvPr/>
        </p:nvSpPr>
        <p:spPr>
          <a:xfrm>
            <a:off x="11096984" y="5812579"/>
            <a:ext cx="1189200" cy="554100"/>
          </a:xfrm>
          <a:prstGeom prst="rect">
            <a:avLst/>
          </a:prstGeom>
          <a:noFill/>
          <a:ln>
            <a:noFill/>
          </a:ln>
        </p:spPr>
        <p:txBody>
          <a:bodyPr anchorCtr="0" anchor="t" bIns="60925" lIns="121900" spcFirstLastPara="1" rIns="121900" wrap="square" tIns="60925">
            <a:spAutoFit/>
          </a:bodyPr>
          <a:lstStyle/>
          <a:p>
            <a:pPr indent="0" lvl="0" marL="0" marR="0" rtl="0" algn="ctr">
              <a:lnSpc>
                <a:spcPct val="100000"/>
              </a:lnSpc>
              <a:spcBef>
                <a:spcPts val="0"/>
              </a:spcBef>
              <a:spcAft>
                <a:spcPts val="0"/>
              </a:spcAft>
              <a:buNone/>
            </a:pPr>
            <a:r>
              <a:rPr b="1" i="0" lang="en-US" sz="1400" u="none" cap="none" strike="noStrike">
                <a:solidFill>
                  <a:srgbClr val="4949E7"/>
                </a:solidFill>
                <a:latin typeface="Roboto"/>
                <a:ea typeface="Roboto"/>
                <a:cs typeface="Roboto"/>
                <a:sym typeface="Roboto"/>
              </a:rPr>
              <a:t>Final Release</a:t>
            </a:r>
            <a:endParaRPr sz="1900">
              <a:solidFill>
                <a:srgbClr val="4949E7"/>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bril Fatface"/>
              <a:buNone/>
            </a:pPr>
            <a:r>
              <a:rPr i="0" lang="en-US"/>
              <a:t>Change Management Process</a:t>
            </a:r>
            <a:endParaRPr/>
          </a:p>
        </p:txBody>
      </p:sp>
      <p:pic>
        <p:nvPicPr>
          <p:cNvPr id="443" name="Google Shape;443;p21"/>
          <p:cNvPicPr preferRelativeResize="0"/>
          <p:nvPr/>
        </p:nvPicPr>
        <p:blipFill rotWithShape="1">
          <a:blip r:embed="rId3">
            <a:alphaModFix/>
          </a:blip>
          <a:srcRect b="0" l="0" r="0" t="0"/>
          <a:stretch/>
        </p:blipFill>
        <p:spPr>
          <a:xfrm>
            <a:off x="546638" y="1583900"/>
            <a:ext cx="11098726" cy="4772449"/>
          </a:xfrm>
          <a:prstGeom prst="rect">
            <a:avLst/>
          </a:prstGeom>
          <a:noFill/>
          <a:ln>
            <a:noFill/>
          </a:ln>
        </p:spPr>
      </p:pic>
      <p:sp>
        <p:nvSpPr>
          <p:cNvPr id="444" name="Google Shape;444;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22"/>
          <p:cNvSpPr txBox="1"/>
          <p:nvPr>
            <p:ph type="title"/>
          </p:nvPr>
        </p:nvSpPr>
        <p:spPr>
          <a:xfrm>
            <a:off x="1465825" y="157050"/>
            <a:ext cx="9423300" cy="837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bril Fatface"/>
              <a:buNone/>
            </a:pPr>
            <a:r>
              <a:rPr i="0" lang="en-US"/>
              <a:t>Change Management Model - ADKAR</a:t>
            </a:r>
            <a:endParaRPr/>
          </a:p>
        </p:txBody>
      </p:sp>
      <p:sp>
        <p:nvSpPr>
          <p:cNvPr id="451" name="Google Shape;451;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52" name="Google Shape;452;p22"/>
          <p:cNvPicPr preferRelativeResize="0"/>
          <p:nvPr/>
        </p:nvPicPr>
        <p:blipFill rotWithShape="1">
          <a:blip r:embed="rId3">
            <a:alphaModFix/>
          </a:blip>
          <a:srcRect b="6519" l="4863" r="4899" t="5730"/>
          <a:stretch/>
        </p:blipFill>
        <p:spPr>
          <a:xfrm>
            <a:off x="1516525" y="1110075"/>
            <a:ext cx="9143999" cy="5486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18"/>
          <p:cNvSpPr txBox="1"/>
          <p:nvPr>
            <p:ph type="title"/>
          </p:nvPr>
        </p:nvSpPr>
        <p:spPr>
          <a:xfrm>
            <a:off x="1090010" y="379567"/>
            <a:ext cx="10058400" cy="1371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Abril Fatface"/>
              <a:buNone/>
            </a:pPr>
            <a:r>
              <a:rPr i="0" lang="en-US">
                <a:latin typeface="Abril Fatface"/>
                <a:ea typeface="Abril Fatface"/>
                <a:cs typeface="Abril Fatface"/>
                <a:sym typeface="Abril Fatface"/>
              </a:rPr>
              <a:t>Current Vs Future State </a:t>
            </a:r>
            <a:br>
              <a:rPr i="0" lang="en-US">
                <a:latin typeface="Abril Fatface"/>
                <a:ea typeface="Abril Fatface"/>
                <a:cs typeface="Abril Fatface"/>
                <a:sym typeface="Abril Fatface"/>
              </a:rPr>
            </a:br>
            <a:r>
              <a:rPr i="0" lang="en-US">
                <a:latin typeface="Abril Fatface"/>
                <a:ea typeface="Abril Fatface"/>
                <a:cs typeface="Abril Fatface"/>
                <a:sym typeface="Abril Fatface"/>
              </a:rPr>
              <a:t>(Returns)</a:t>
            </a:r>
            <a:endParaRPr i="0">
              <a:latin typeface="Abril Fatface"/>
              <a:ea typeface="Abril Fatface"/>
              <a:cs typeface="Abril Fatface"/>
              <a:sym typeface="Abril Fatface"/>
            </a:endParaRPr>
          </a:p>
        </p:txBody>
      </p:sp>
      <p:pic>
        <p:nvPicPr>
          <p:cNvPr id="459" name="Google Shape;459;p18"/>
          <p:cNvPicPr preferRelativeResize="0"/>
          <p:nvPr/>
        </p:nvPicPr>
        <p:blipFill rotWithShape="1">
          <a:blip r:embed="rId3">
            <a:alphaModFix/>
          </a:blip>
          <a:srcRect b="0" l="0" r="0" t="0"/>
          <a:stretch/>
        </p:blipFill>
        <p:spPr>
          <a:xfrm>
            <a:off x="6195410" y="4034081"/>
            <a:ext cx="5508426" cy="2541875"/>
          </a:xfrm>
          <a:prstGeom prst="rect">
            <a:avLst/>
          </a:prstGeom>
          <a:noFill/>
          <a:ln cap="flat" cmpd="sng" w="19050">
            <a:solidFill>
              <a:srgbClr val="B0D99F"/>
            </a:solidFill>
            <a:prstDash val="solid"/>
            <a:round/>
            <a:headEnd len="sm" w="sm" type="none"/>
            <a:tailEnd len="sm" w="sm" type="none"/>
          </a:ln>
          <a:effectLst>
            <a:outerShdw blurRad="57150" rotWithShape="0" algn="bl" dir="5400000" dist="19050">
              <a:srgbClr val="000000">
                <a:alpha val="49411"/>
              </a:srgbClr>
            </a:outerShdw>
          </a:effectLst>
        </p:spPr>
      </p:pic>
      <p:pic>
        <p:nvPicPr>
          <p:cNvPr id="460" name="Google Shape;460;p18"/>
          <p:cNvPicPr preferRelativeResize="0"/>
          <p:nvPr/>
        </p:nvPicPr>
        <p:blipFill rotWithShape="1">
          <a:blip r:embed="rId4">
            <a:alphaModFix/>
          </a:blip>
          <a:srcRect b="0" l="0" r="0" t="0"/>
          <a:stretch/>
        </p:blipFill>
        <p:spPr>
          <a:xfrm>
            <a:off x="556610" y="2052881"/>
            <a:ext cx="5508425" cy="2541875"/>
          </a:xfrm>
          <a:prstGeom prst="rect">
            <a:avLst/>
          </a:prstGeom>
          <a:noFill/>
          <a:ln cap="flat" cmpd="sng" w="19050">
            <a:solidFill>
              <a:srgbClr val="B45F06"/>
            </a:solidFill>
            <a:prstDash val="solid"/>
            <a:round/>
            <a:headEnd len="sm" w="sm" type="none"/>
            <a:tailEnd len="sm" w="sm" type="none"/>
          </a:ln>
          <a:effectLst>
            <a:outerShdw blurRad="57150" rotWithShape="0" algn="bl" dir="5400000" dist="19050">
              <a:srgbClr val="000000">
                <a:alpha val="49411"/>
              </a:srgbClr>
            </a:outerShdw>
          </a:effectLst>
        </p:spPr>
      </p:pic>
      <p:grpSp>
        <p:nvGrpSpPr>
          <p:cNvPr id="461" name="Google Shape;461;p18"/>
          <p:cNvGrpSpPr/>
          <p:nvPr/>
        </p:nvGrpSpPr>
        <p:grpSpPr>
          <a:xfrm rot="10800000">
            <a:off x="6949893" y="2447000"/>
            <a:ext cx="3226851" cy="1068901"/>
            <a:chOff x="4411970" y="2726085"/>
            <a:chExt cx="643107" cy="193659"/>
          </a:xfrm>
        </p:grpSpPr>
        <p:sp>
          <p:nvSpPr>
            <p:cNvPr id="462" name="Google Shape;462;p18"/>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E69138"/>
            </a:solidFill>
            <a:ln cap="flat" cmpd="sng" w="1905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463" name="Google Shape;463;p18"/>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E69138"/>
            </a:solidFill>
            <a:ln cap="flat" cmpd="sng" w="1905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464" name="Google Shape;464;p18"/>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F6B26B"/>
            </a:solidFill>
            <a:ln cap="flat" cmpd="sng" w="1905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grpSp>
      <p:sp>
        <p:nvSpPr>
          <p:cNvPr id="465" name="Google Shape;465;p18"/>
          <p:cNvSpPr txBox="1"/>
          <p:nvPr/>
        </p:nvSpPr>
        <p:spPr>
          <a:xfrm>
            <a:off x="7135202" y="2658200"/>
            <a:ext cx="2460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3000"/>
              <a:buFont typeface="Avenir"/>
              <a:buNone/>
            </a:pPr>
            <a:r>
              <a:rPr b="0" i="0" lang="en-US" sz="3000" u="none" cap="none" strike="noStrike">
                <a:solidFill>
                  <a:schemeClr val="dk1"/>
                </a:solidFill>
                <a:latin typeface="Avenir"/>
                <a:ea typeface="Avenir"/>
                <a:cs typeface="Avenir"/>
                <a:sym typeface="Avenir"/>
              </a:rPr>
              <a:t>Current State</a:t>
            </a:r>
            <a:endParaRPr b="0" i="0" sz="3000" u="none" cap="none" strike="noStrike">
              <a:solidFill>
                <a:schemeClr val="dk1"/>
              </a:solidFill>
              <a:latin typeface="Avenir"/>
              <a:ea typeface="Avenir"/>
              <a:cs typeface="Avenir"/>
              <a:sym typeface="Avenir"/>
            </a:endParaRPr>
          </a:p>
        </p:txBody>
      </p:sp>
      <p:grpSp>
        <p:nvGrpSpPr>
          <p:cNvPr id="466" name="Google Shape;466;p18"/>
          <p:cNvGrpSpPr/>
          <p:nvPr/>
        </p:nvGrpSpPr>
        <p:grpSpPr>
          <a:xfrm>
            <a:off x="1844493" y="4961600"/>
            <a:ext cx="3226851" cy="1068901"/>
            <a:chOff x="4411970" y="2726085"/>
            <a:chExt cx="643107" cy="193659"/>
          </a:xfrm>
        </p:grpSpPr>
        <p:sp>
          <p:nvSpPr>
            <p:cNvPr id="467" name="Google Shape;467;p18"/>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93C47D"/>
            </a:solid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468" name="Google Shape;468;p18"/>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93C47D"/>
            </a:solid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469" name="Google Shape;469;p18"/>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B6D7A8"/>
            </a:solid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grpSp>
      <p:sp>
        <p:nvSpPr>
          <p:cNvPr id="470" name="Google Shape;470;p18"/>
          <p:cNvSpPr txBox="1"/>
          <p:nvPr/>
        </p:nvSpPr>
        <p:spPr>
          <a:xfrm>
            <a:off x="2517110" y="5177931"/>
            <a:ext cx="26304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3000"/>
              <a:buFont typeface="Avenir"/>
              <a:buNone/>
            </a:pPr>
            <a:r>
              <a:rPr b="0" i="0" lang="en-US" sz="3000" u="none" cap="none" strike="noStrike">
                <a:solidFill>
                  <a:schemeClr val="dk1"/>
                </a:solidFill>
                <a:latin typeface="Avenir"/>
                <a:ea typeface="Avenir"/>
                <a:cs typeface="Avenir"/>
                <a:sym typeface="Avenir"/>
              </a:rPr>
              <a:t>Future State</a:t>
            </a:r>
            <a:endParaRPr b="0" i="0" sz="3000" u="none" cap="none" strike="noStrike">
              <a:solidFill>
                <a:schemeClr val="dk1"/>
              </a:solidFill>
              <a:latin typeface="Avenir"/>
              <a:ea typeface="Avenir"/>
              <a:cs typeface="Avenir"/>
              <a:sym typeface="Aveni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19"/>
          <p:cNvSpPr txBox="1"/>
          <p:nvPr>
            <p:ph type="title"/>
          </p:nvPr>
        </p:nvSpPr>
        <p:spPr>
          <a:xfrm>
            <a:off x="1066800" y="361005"/>
            <a:ext cx="10058400" cy="1371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Abril Fatface"/>
              <a:buNone/>
            </a:pPr>
            <a:r>
              <a:rPr i="0" lang="en-US">
                <a:latin typeface="Abril Fatface"/>
                <a:ea typeface="Abril Fatface"/>
                <a:cs typeface="Abril Fatface"/>
                <a:sym typeface="Abril Fatface"/>
              </a:rPr>
              <a:t>Current Vs Future State </a:t>
            </a:r>
            <a:br>
              <a:rPr i="0" lang="en-US">
                <a:latin typeface="Abril Fatface"/>
                <a:ea typeface="Abril Fatface"/>
                <a:cs typeface="Abril Fatface"/>
                <a:sym typeface="Abril Fatface"/>
              </a:rPr>
            </a:br>
            <a:r>
              <a:rPr i="0" lang="en-US">
                <a:latin typeface="Abril Fatface"/>
                <a:ea typeface="Abril Fatface"/>
                <a:cs typeface="Abril Fatface"/>
                <a:sym typeface="Abril Fatface"/>
              </a:rPr>
              <a:t>(Customer Support)</a:t>
            </a:r>
            <a:endParaRPr i="0">
              <a:latin typeface="Abril Fatface"/>
              <a:ea typeface="Abril Fatface"/>
              <a:cs typeface="Abril Fatface"/>
              <a:sym typeface="Abril Fatface"/>
            </a:endParaRPr>
          </a:p>
        </p:txBody>
      </p:sp>
      <p:pic>
        <p:nvPicPr>
          <p:cNvPr id="477" name="Google Shape;477;p19"/>
          <p:cNvPicPr preferRelativeResize="0"/>
          <p:nvPr/>
        </p:nvPicPr>
        <p:blipFill rotWithShape="1">
          <a:blip r:embed="rId3">
            <a:alphaModFix/>
          </a:blip>
          <a:srcRect b="0" l="0" r="0" t="0"/>
          <a:stretch/>
        </p:blipFill>
        <p:spPr>
          <a:xfrm>
            <a:off x="1084025" y="3337587"/>
            <a:ext cx="4648325" cy="3207125"/>
          </a:xfrm>
          <a:prstGeom prst="rect">
            <a:avLst/>
          </a:prstGeom>
          <a:noFill/>
          <a:ln cap="flat" cmpd="sng" w="19050">
            <a:solidFill>
              <a:srgbClr val="B45F06"/>
            </a:solidFill>
            <a:prstDash val="solid"/>
            <a:round/>
            <a:headEnd len="sm" w="sm" type="none"/>
            <a:tailEnd len="sm" w="sm" type="none"/>
          </a:ln>
          <a:effectLst>
            <a:outerShdw blurRad="57150" rotWithShape="0" algn="bl" dir="5400000" dist="19050">
              <a:srgbClr val="000000">
                <a:alpha val="49411"/>
              </a:srgbClr>
            </a:outerShdw>
          </a:effectLst>
        </p:spPr>
      </p:pic>
      <p:pic>
        <p:nvPicPr>
          <p:cNvPr id="478" name="Google Shape;478;p19"/>
          <p:cNvPicPr preferRelativeResize="0"/>
          <p:nvPr/>
        </p:nvPicPr>
        <p:blipFill rotWithShape="1">
          <a:blip r:embed="rId4">
            <a:alphaModFix/>
          </a:blip>
          <a:srcRect b="0" l="0" r="0" t="0"/>
          <a:stretch/>
        </p:blipFill>
        <p:spPr>
          <a:xfrm>
            <a:off x="6329300" y="3337587"/>
            <a:ext cx="5118574" cy="3193800"/>
          </a:xfrm>
          <a:prstGeom prst="rect">
            <a:avLst/>
          </a:prstGeom>
          <a:noFill/>
          <a:ln cap="flat" cmpd="sng" w="19050">
            <a:solidFill>
              <a:srgbClr val="B0D99F"/>
            </a:solidFill>
            <a:prstDash val="solid"/>
            <a:round/>
            <a:headEnd len="sm" w="sm" type="none"/>
            <a:tailEnd len="sm" w="sm" type="none"/>
          </a:ln>
          <a:effectLst>
            <a:outerShdw blurRad="57150" rotWithShape="0" algn="bl" dir="5400000" dist="19050">
              <a:srgbClr val="000000">
                <a:alpha val="49411"/>
              </a:srgbClr>
            </a:outerShdw>
          </a:effectLst>
        </p:spPr>
      </p:pic>
      <p:grpSp>
        <p:nvGrpSpPr>
          <p:cNvPr id="479" name="Google Shape;479;p19"/>
          <p:cNvGrpSpPr/>
          <p:nvPr/>
        </p:nvGrpSpPr>
        <p:grpSpPr>
          <a:xfrm>
            <a:off x="1693851" y="2541668"/>
            <a:ext cx="3254125" cy="646500"/>
            <a:chOff x="4397552" y="3301592"/>
            <a:chExt cx="789396" cy="129272"/>
          </a:xfrm>
        </p:grpSpPr>
        <p:sp>
          <p:nvSpPr>
            <p:cNvPr id="480" name="Google Shape;480;p19"/>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F6B26B"/>
            </a:solidFill>
            <a:ln cap="flat" cmpd="sng" w="19050">
              <a:solidFill>
                <a:srgbClr val="B45F06"/>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481" name="Google Shape;481;p19"/>
            <p:cNvSpPr/>
            <p:nvPr/>
          </p:nvSpPr>
          <p:spPr>
            <a:xfrm>
              <a:off x="4397552" y="3308319"/>
              <a:ext cx="131555"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E69138"/>
            </a:solidFill>
            <a:ln cap="flat" cmpd="sng" w="19050">
              <a:solidFill>
                <a:srgbClr val="B45F06"/>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grpSp>
      <p:sp>
        <p:nvSpPr>
          <p:cNvPr id="482" name="Google Shape;482;p19"/>
          <p:cNvSpPr txBox="1"/>
          <p:nvPr/>
        </p:nvSpPr>
        <p:spPr>
          <a:xfrm>
            <a:off x="2284100" y="2541662"/>
            <a:ext cx="2606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3000"/>
              <a:buFont typeface="Avenir"/>
              <a:buNone/>
            </a:pPr>
            <a:r>
              <a:rPr b="0" i="0" lang="en-US" sz="3000" u="none" cap="none" strike="noStrike">
                <a:solidFill>
                  <a:schemeClr val="dk1"/>
                </a:solidFill>
                <a:latin typeface="Avenir"/>
                <a:ea typeface="Avenir"/>
                <a:cs typeface="Avenir"/>
                <a:sym typeface="Avenir"/>
              </a:rPr>
              <a:t>Current State</a:t>
            </a:r>
            <a:endParaRPr b="0" i="0" sz="3000" u="none" cap="none" strike="noStrike">
              <a:solidFill>
                <a:schemeClr val="dk1"/>
              </a:solidFill>
              <a:latin typeface="Avenir"/>
              <a:ea typeface="Avenir"/>
              <a:cs typeface="Avenir"/>
              <a:sym typeface="Avenir"/>
            </a:endParaRPr>
          </a:p>
        </p:txBody>
      </p:sp>
      <p:grpSp>
        <p:nvGrpSpPr>
          <p:cNvPr id="483" name="Google Shape;483;p19"/>
          <p:cNvGrpSpPr/>
          <p:nvPr/>
        </p:nvGrpSpPr>
        <p:grpSpPr>
          <a:xfrm>
            <a:off x="7332651" y="2541668"/>
            <a:ext cx="3254125" cy="646500"/>
            <a:chOff x="4397552" y="3301592"/>
            <a:chExt cx="789396" cy="129272"/>
          </a:xfrm>
        </p:grpSpPr>
        <p:sp>
          <p:nvSpPr>
            <p:cNvPr id="484" name="Google Shape;484;p19"/>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D9EAD3"/>
            </a:solidFill>
            <a:ln cap="flat" cmpd="sng" w="19050">
              <a:solidFill>
                <a:srgbClr val="6AA84F"/>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485" name="Google Shape;485;p19"/>
            <p:cNvSpPr/>
            <p:nvPr/>
          </p:nvSpPr>
          <p:spPr>
            <a:xfrm>
              <a:off x="4397552" y="3308319"/>
              <a:ext cx="131555"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93C47D"/>
            </a:solidFill>
            <a:ln cap="flat" cmpd="sng" w="19050">
              <a:solidFill>
                <a:srgbClr val="6AA84F"/>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grpSp>
      <p:sp>
        <p:nvSpPr>
          <p:cNvPr id="486" name="Google Shape;486;p19"/>
          <p:cNvSpPr txBox="1"/>
          <p:nvPr/>
        </p:nvSpPr>
        <p:spPr>
          <a:xfrm>
            <a:off x="7922900" y="2541662"/>
            <a:ext cx="2606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3000"/>
              <a:buFont typeface="Avenir"/>
              <a:buNone/>
            </a:pPr>
            <a:r>
              <a:rPr b="0" i="0" lang="en-US" sz="3000" u="none" cap="none" strike="noStrike">
                <a:solidFill>
                  <a:schemeClr val="dk1"/>
                </a:solidFill>
                <a:latin typeface="Avenir"/>
                <a:ea typeface="Avenir"/>
                <a:cs typeface="Avenir"/>
                <a:sym typeface="Avenir"/>
              </a:rPr>
              <a:t>Future State</a:t>
            </a:r>
            <a:endParaRPr b="0" i="0" sz="3000" u="none" cap="none" strike="noStrike">
              <a:solidFill>
                <a:schemeClr val="dk1"/>
              </a:solidFill>
              <a:latin typeface="Avenir"/>
              <a:ea typeface="Avenir"/>
              <a:cs typeface="Avenir"/>
              <a:sym typeface="Aveni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Abril Fatface"/>
              <a:buNone/>
            </a:pPr>
            <a:r>
              <a:rPr lang="en-US"/>
              <a:t>Team</a:t>
            </a:r>
            <a:endParaRPr/>
          </a:p>
        </p:txBody>
      </p:sp>
      <p:sp>
        <p:nvSpPr>
          <p:cNvPr id="176" name="Google Shape;17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77" name="Google Shape;177;p2"/>
          <p:cNvPicPr preferRelativeResize="0"/>
          <p:nvPr/>
        </p:nvPicPr>
        <p:blipFill rotWithShape="1">
          <a:blip r:embed="rId3">
            <a:alphaModFix/>
          </a:blip>
          <a:srcRect b="0" l="0" r="0" t="0"/>
          <a:stretch/>
        </p:blipFill>
        <p:spPr>
          <a:xfrm>
            <a:off x="152400" y="1843088"/>
            <a:ext cx="11887201" cy="335488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20"/>
          <p:cNvSpPr txBox="1"/>
          <p:nvPr>
            <p:ph type="title"/>
          </p:nvPr>
        </p:nvSpPr>
        <p:spPr>
          <a:xfrm>
            <a:off x="1066800" y="365637"/>
            <a:ext cx="10058400" cy="1371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Abril Fatface"/>
              <a:buNone/>
            </a:pPr>
            <a:r>
              <a:rPr i="0" lang="en-US">
                <a:latin typeface="Abril Fatface"/>
                <a:ea typeface="Abril Fatface"/>
                <a:cs typeface="Abril Fatface"/>
                <a:sym typeface="Abril Fatface"/>
              </a:rPr>
              <a:t>Current Vs Future State </a:t>
            </a:r>
            <a:br>
              <a:rPr i="0" lang="en-US">
                <a:latin typeface="Abril Fatface"/>
                <a:ea typeface="Abril Fatface"/>
                <a:cs typeface="Abril Fatface"/>
                <a:sym typeface="Abril Fatface"/>
              </a:rPr>
            </a:br>
            <a:r>
              <a:rPr i="0" lang="en-US">
                <a:latin typeface="Abril Fatface"/>
                <a:ea typeface="Abril Fatface"/>
                <a:cs typeface="Abril Fatface"/>
                <a:sym typeface="Abril Fatface"/>
              </a:rPr>
              <a:t>(Personalized Recommendations)</a:t>
            </a:r>
            <a:endParaRPr i="0">
              <a:latin typeface="Abril Fatface"/>
              <a:ea typeface="Abril Fatface"/>
              <a:cs typeface="Abril Fatface"/>
              <a:sym typeface="Abril Fatface"/>
            </a:endParaRPr>
          </a:p>
        </p:txBody>
      </p:sp>
      <p:pic>
        <p:nvPicPr>
          <p:cNvPr id="493" name="Google Shape;493;p20"/>
          <p:cNvPicPr preferRelativeResize="0"/>
          <p:nvPr/>
        </p:nvPicPr>
        <p:blipFill rotWithShape="1">
          <a:blip r:embed="rId3">
            <a:alphaModFix/>
          </a:blip>
          <a:srcRect b="0" l="0" r="0" t="0"/>
          <a:stretch/>
        </p:blipFill>
        <p:spPr>
          <a:xfrm>
            <a:off x="1624650" y="2809837"/>
            <a:ext cx="3458326" cy="3600925"/>
          </a:xfrm>
          <a:prstGeom prst="rect">
            <a:avLst/>
          </a:prstGeom>
          <a:noFill/>
          <a:ln cap="flat" cmpd="sng" w="19050">
            <a:solidFill>
              <a:srgbClr val="B45F06"/>
            </a:solidFill>
            <a:prstDash val="solid"/>
            <a:round/>
            <a:headEnd len="sm" w="sm" type="none"/>
            <a:tailEnd len="sm" w="sm" type="none"/>
          </a:ln>
          <a:effectLst>
            <a:outerShdw blurRad="57150" rotWithShape="0" algn="bl" dir="5400000" dist="19050">
              <a:srgbClr val="000000">
                <a:alpha val="49411"/>
              </a:srgbClr>
            </a:outerShdw>
          </a:effectLst>
        </p:spPr>
      </p:pic>
      <p:pic>
        <p:nvPicPr>
          <p:cNvPr id="494" name="Google Shape;494;p20"/>
          <p:cNvPicPr preferRelativeResize="0"/>
          <p:nvPr/>
        </p:nvPicPr>
        <p:blipFill rotWithShape="1">
          <a:blip r:embed="rId4">
            <a:alphaModFix/>
          </a:blip>
          <a:srcRect b="0" l="0" r="0" t="0"/>
          <a:stretch/>
        </p:blipFill>
        <p:spPr>
          <a:xfrm>
            <a:off x="7180991" y="2809837"/>
            <a:ext cx="3414858" cy="3600926"/>
          </a:xfrm>
          <a:prstGeom prst="rect">
            <a:avLst/>
          </a:prstGeom>
          <a:noFill/>
          <a:ln cap="flat" cmpd="sng" w="19050">
            <a:solidFill>
              <a:srgbClr val="B0D99F"/>
            </a:solidFill>
            <a:prstDash val="solid"/>
            <a:round/>
            <a:headEnd len="sm" w="sm" type="none"/>
            <a:tailEnd len="sm" w="sm" type="none"/>
          </a:ln>
          <a:effectLst>
            <a:outerShdw blurRad="57150" rotWithShape="0" algn="bl" dir="5400000" dist="19050">
              <a:srgbClr val="000000">
                <a:alpha val="49411"/>
              </a:srgbClr>
            </a:outerShdw>
          </a:effectLst>
        </p:spPr>
      </p:pic>
      <p:grpSp>
        <p:nvGrpSpPr>
          <p:cNvPr id="495" name="Google Shape;495;p20"/>
          <p:cNvGrpSpPr/>
          <p:nvPr/>
        </p:nvGrpSpPr>
        <p:grpSpPr>
          <a:xfrm>
            <a:off x="1596153" y="2056099"/>
            <a:ext cx="3489288" cy="646502"/>
            <a:chOff x="4397552" y="3301592"/>
            <a:chExt cx="789396" cy="129272"/>
          </a:xfrm>
        </p:grpSpPr>
        <p:sp>
          <p:nvSpPr>
            <p:cNvPr id="496" name="Google Shape;496;p20"/>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F6B26B"/>
            </a:solidFill>
            <a:ln cap="flat" cmpd="sng" w="19050">
              <a:solidFill>
                <a:srgbClr val="B45F06"/>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497" name="Google Shape;497;p20"/>
            <p:cNvSpPr/>
            <p:nvPr/>
          </p:nvSpPr>
          <p:spPr>
            <a:xfrm>
              <a:off x="4397552" y="3308319"/>
              <a:ext cx="131555"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E69138"/>
            </a:solidFill>
            <a:ln cap="flat" cmpd="sng" w="19050">
              <a:solidFill>
                <a:srgbClr val="B45F06"/>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grpSp>
      <p:sp>
        <p:nvSpPr>
          <p:cNvPr id="498" name="Google Shape;498;p20"/>
          <p:cNvSpPr txBox="1"/>
          <p:nvPr/>
        </p:nvSpPr>
        <p:spPr>
          <a:xfrm>
            <a:off x="2232670" y="2056037"/>
            <a:ext cx="27951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3000"/>
              <a:buFont typeface="Avenir"/>
              <a:buNone/>
            </a:pPr>
            <a:r>
              <a:rPr b="0" i="0" lang="en-US" sz="3000" u="none" cap="none" strike="noStrike">
                <a:solidFill>
                  <a:schemeClr val="dk1"/>
                </a:solidFill>
                <a:latin typeface="Avenir"/>
                <a:ea typeface="Avenir"/>
                <a:cs typeface="Avenir"/>
                <a:sym typeface="Avenir"/>
              </a:rPr>
              <a:t>Current State</a:t>
            </a:r>
            <a:endParaRPr b="0" i="0" sz="3000" u="none" cap="none" strike="noStrike">
              <a:solidFill>
                <a:schemeClr val="dk1"/>
              </a:solidFill>
              <a:latin typeface="Avenir"/>
              <a:ea typeface="Avenir"/>
              <a:cs typeface="Avenir"/>
              <a:sym typeface="Avenir"/>
            </a:endParaRPr>
          </a:p>
        </p:txBody>
      </p:sp>
      <p:grpSp>
        <p:nvGrpSpPr>
          <p:cNvPr id="499" name="Google Shape;499;p20"/>
          <p:cNvGrpSpPr/>
          <p:nvPr/>
        </p:nvGrpSpPr>
        <p:grpSpPr>
          <a:xfrm>
            <a:off x="7224090" y="2056099"/>
            <a:ext cx="3341276" cy="646502"/>
            <a:chOff x="4397552" y="3301592"/>
            <a:chExt cx="789396" cy="129272"/>
          </a:xfrm>
        </p:grpSpPr>
        <p:sp>
          <p:nvSpPr>
            <p:cNvPr id="500" name="Google Shape;500;p20"/>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D9EAD3"/>
            </a:solidFill>
            <a:ln cap="flat" cmpd="sng" w="19050">
              <a:solidFill>
                <a:srgbClr val="6AA84F"/>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501" name="Google Shape;501;p20"/>
            <p:cNvSpPr/>
            <p:nvPr/>
          </p:nvSpPr>
          <p:spPr>
            <a:xfrm>
              <a:off x="4397552" y="3308319"/>
              <a:ext cx="131555"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93C47D"/>
            </a:solidFill>
            <a:ln cap="flat" cmpd="sng" w="19050">
              <a:solidFill>
                <a:srgbClr val="6AA84F"/>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grpSp>
      <p:sp>
        <p:nvSpPr>
          <p:cNvPr id="502" name="Google Shape;502;p20"/>
          <p:cNvSpPr txBox="1"/>
          <p:nvPr/>
        </p:nvSpPr>
        <p:spPr>
          <a:xfrm>
            <a:off x="7831467" y="2056037"/>
            <a:ext cx="26766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3000"/>
              <a:buFont typeface="Avenir"/>
              <a:buNone/>
            </a:pPr>
            <a:r>
              <a:rPr b="0" i="0" lang="en-US" sz="3000" u="none" cap="none" strike="noStrike">
                <a:solidFill>
                  <a:schemeClr val="dk1"/>
                </a:solidFill>
                <a:latin typeface="Avenir"/>
                <a:ea typeface="Avenir"/>
                <a:cs typeface="Avenir"/>
                <a:sym typeface="Avenir"/>
              </a:rPr>
              <a:t>Future State</a:t>
            </a:r>
            <a:endParaRPr b="0" i="0" sz="3000" u="none" cap="none" strike="noStrike">
              <a:solidFill>
                <a:schemeClr val="dk1"/>
              </a:solidFill>
              <a:latin typeface="Avenir"/>
              <a:ea typeface="Avenir"/>
              <a:cs typeface="Avenir"/>
              <a:sym typeface="Aveni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g12f9c9dc906_1_517"/>
          <p:cNvSpPr/>
          <p:nvPr/>
        </p:nvSpPr>
        <p:spPr>
          <a:xfrm>
            <a:off x="1380338" y="1426450"/>
            <a:ext cx="4667400" cy="5006100"/>
          </a:xfrm>
          <a:prstGeom prst="rect">
            <a:avLst/>
          </a:prstGeom>
          <a:solidFill>
            <a:srgbClr val="FFFFFF"/>
          </a:solidFill>
          <a:ln cap="flat" cmpd="sng" w="9525">
            <a:solidFill>
              <a:schemeClr val="dk2"/>
            </a:solidFill>
            <a:prstDash val="solid"/>
            <a:round/>
            <a:headEnd len="sm" w="sm" type="none"/>
            <a:tailEnd len="sm" w="sm" type="none"/>
          </a:ln>
          <a:effectLst>
            <a:outerShdw blurRad="200025"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g12f9c9dc906_1_517"/>
          <p:cNvSpPr/>
          <p:nvPr/>
        </p:nvSpPr>
        <p:spPr>
          <a:xfrm>
            <a:off x="6144268" y="1426450"/>
            <a:ext cx="4667400" cy="5006100"/>
          </a:xfrm>
          <a:prstGeom prst="rect">
            <a:avLst/>
          </a:prstGeom>
          <a:solidFill>
            <a:schemeClr val="lt1"/>
          </a:solidFill>
          <a:ln cap="flat" cmpd="sng" w="9525">
            <a:solidFill>
              <a:schemeClr val="dk2"/>
            </a:solidFill>
            <a:prstDash val="solid"/>
            <a:round/>
            <a:headEnd len="sm" w="sm" type="none"/>
            <a:tailEnd len="sm" w="sm" type="none"/>
          </a:ln>
          <a:effectLst>
            <a:outerShdw blurRad="200025"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g12f9c9dc906_1_517"/>
          <p:cNvSpPr txBox="1"/>
          <p:nvPr>
            <p:ph idx="12" type="sldNum"/>
          </p:nvPr>
        </p:nvSpPr>
        <p:spPr>
          <a:xfrm>
            <a:off x="9296400" y="64325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511" name="Google Shape;511;g12f9c9dc906_1_517"/>
          <p:cNvSpPr txBox="1"/>
          <p:nvPr/>
        </p:nvSpPr>
        <p:spPr>
          <a:xfrm>
            <a:off x="1498360" y="1566415"/>
            <a:ext cx="4433100" cy="646500"/>
          </a:xfrm>
          <a:prstGeom prst="rect">
            <a:avLst/>
          </a:prstGeom>
          <a:solidFill>
            <a:srgbClr val="FF9900"/>
          </a:solidFill>
          <a:ln>
            <a:noFill/>
          </a:ln>
          <a:effectLst>
            <a:outerShdw blurRad="200025" rotWithShape="0" algn="bl" dir="5400000" dist="19050">
              <a:srgbClr val="000000">
                <a:alpha val="50000"/>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Calibri"/>
                <a:ea typeface="Calibri"/>
                <a:cs typeface="Calibri"/>
                <a:sym typeface="Calibri"/>
              </a:rPr>
              <a:t>Risk</a:t>
            </a:r>
            <a:endParaRPr b="1" i="0" sz="3000" u="none" cap="none" strike="noStrike">
              <a:solidFill>
                <a:srgbClr val="000000"/>
              </a:solidFill>
              <a:latin typeface="Calibri"/>
              <a:ea typeface="Calibri"/>
              <a:cs typeface="Calibri"/>
              <a:sym typeface="Calibri"/>
            </a:endParaRPr>
          </a:p>
        </p:txBody>
      </p:sp>
      <p:sp>
        <p:nvSpPr>
          <p:cNvPr id="512" name="Google Shape;512;g12f9c9dc906_1_517"/>
          <p:cNvSpPr txBox="1"/>
          <p:nvPr/>
        </p:nvSpPr>
        <p:spPr>
          <a:xfrm>
            <a:off x="6294618" y="1558362"/>
            <a:ext cx="4366800" cy="646500"/>
          </a:xfrm>
          <a:prstGeom prst="rect">
            <a:avLst/>
          </a:prstGeom>
          <a:solidFill>
            <a:srgbClr val="69E781"/>
          </a:solidFill>
          <a:ln>
            <a:noFill/>
          </a:ln>
          <a:effectLst>
            <a:outerShdw blurRad="200025" rotWithShape="0" algn="bl" dir="5400000" dist="19050">
              <a:srgbClr val="000000">
                <a:alpha val="50000"/>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Calibri"/>
                <a:ea typeface="Calibri"/>
                <a:cs typeface="Calibri"/>
                <a:sym typeface="Calibri"/>
              </a:rPr>
              <a:t>Mitigation</a:t>
            </a:r>
            <a:endParaRPr b="1" i="0" sz="3000" u="none" cap="none" strike="noStrike">
              <a:solidFill>
                <a:srgbClr val="000000"/>
              </a:solidFill>
              <a:latin typeface="Calibri"/>
              <a:ea typeface="Calibri"/>
              <a:cs typeface="Calibri"/>
              <a:sym typeface="Calibri"/>
            </a:endParaRPr>
          </a:p>
        </p:txBody>
      </p:sp>
      <p:sp>
        <p:nvSpPr>
          <p:cNvPr id="513" name="Google Shape;513;g12f9c9dc906_1_517"/>
          <p:cNvSpPr txBox="1"/>
          <p:nvPr/>
        </p:nvSpPr>
        <p:spPr>
          <a:xfrm>
            <a:off x="1498350" y="2569800"/>
            <a:ext cx="4195200" cy="3555600"/>
          </a:xfrm>
          <a:prstGeom prst="rect">
            <a:avLst/>
          </a:prstGeom>
          <a:noFill/>
          <a:ln>
            <a:noFill/>
          </a:ln>
        </p:spPr>
        <p:txBody>
          <a:bodyPr anchorCtr="0" anchor="t" bIns="91425" lIns="91425" spcFirstLastPara="1" rIns="91425" wrap="square" tIns="91425">
            <a:spAutoFit/>
          </a:bodyPr>
          <a:lstStyle/>
          <a:p>
            <a:pPr indent="-317500" lvl="0" marL="457200" marR="0" rtl="0" algn="just">
              <a:lnSpc>
                <a:spcPct val="125000"/>
              </a:lnSpc>
              <a:spcBef>
                <a:spcPts val="1000"/>
              </a:spcBef>
              <a:spcAft>
                <a:spcPts val="0"/>
              </a:spcAft>
              <a:buClr>
                <a:schemeClr val="dk1"/>
              </a:buClr>
              <a:buSzPts val="1400"/>
              <a:buFont typeface="Calibri"/>
              <a:buChar char="❏"/>
            </a:pPr>
            <a:r>
              <a:rPr b="1" i="0" lang="en-US" sz="1500" cap="none" strike="noStrike">
                <a:solidFill>
                  <a:schemeClr val="dk1"/>
                </a:solidFill>
                <a:latin typeface="Calibri"/>
                <a:ea typeface="Calibri"/>
                <a:cs typeface="Calibri"/>
                <a:sym typeface="Calibri"/>
              </a:rPr>
              <a:t>Security and surveillance</a:t>
            </a:r>
            <a:r>
              <a:rPr b="0" i="0" lang="en-US" sz="1500" u="none" cap="none" strike="noStrike">
                <a:solidFill>
                  <a:schemeClr val="dk1"/>
                </a:solidFill>
                <a:latin typeface="Calibri"/>
                <a:ea typeface="Calibri"/>
                <a:cs typeface="Calibri"/>
                <a:sym typeface="Calibri"/>
              </a:rPr>
              <a:t> </a:t>
            </a:r>
            <a:r>
              <a:rPr b="0" i="0" lang="en-US" u="none" cap="none" strike="noStrike">
                <a:solidFill>
                  <a:schemeClr val="dk1"/>
                </a:solidFill>
                <a:latin typeface="Calibri"/>
                <a:ea typeface="Calibri"/>
                <a:cs typeface="Calibri"/>
                <a:sym typeface="Calibri"/>
              </a:rPr>
              <a:t>of lockers.</a:t>
            </a:r>
            <a:endParaRPr b="0" i="0" u="none" cap="none" strike="noStrike">
              <a:solidFill>
                <a:schemeClr val="dk1"/>
              </a:solidFill>
              <a:latin typeface="Calibri"/>
              <a:ea typeface="Calibri"/>
              <a:cs typeface="Calibri"/>
              <a:sym typeface="Calibri"/>
            </a:endParaRPr>
          </a:p>
          <a:p>
            <a:pPr indent="-317500" lvl="0" marL="457200" marR="0" rtl="0" algn="just">
              <a:lnSpc>
                <a:spcPct val="125000"/>
              </a:lnSpc>
              <a:spcBef>
                <a:spcPts val="1000"/>
              </a:spcBef>
              <a:spcAft>
                <a:spcPts val="0"/>
              </a:spcAft>
              <a:buClr>
                <a:schemeClr val="dk1"/>
              </a:buClr>
              <a:buSzPts val="1400"/>
              <a:buFont typeface="Calibri"/>
              <a:buChar char="❏"/>
            </a:pPr>
            <a:r>
              <a:rPr b="0" i="0" lang="en-US" u="none" cap="none" strike="noStrike">
                <a:solidFill>
                  <a:schemeClr val="dk1"/>
                </a:solidFill>
                <a:latin typeface="Calibri"/>
                <a:ea typeface="Calibri"/>
                <a:cs typeface="Calibri"/>
                <a:sym typeface="Calibri"/>
              </a:rPr>
              <a:t>Chatbots are </a:t>
            </a:r>
            <a:r>
              <a:rPr b="1" i="0" lang="en-US" sz="1500" cap="none" strike="noStrike">
                <a:solidFill>
                  <a:schemeClr val="dk1"/>
                </a:solidFill>
                <a:latin typeface="Calibri"/>
                <a:ea typeface="Calibri"/>
                <a:cs typeface="Calibri"/>
                <a:sym typeface="Calibri"/>
              </a:rPr>
              <a:t>efficient but not effective</a:t>
            </a:r>
            <a:r>
              <a:rPr b="0" i="0" lang="en-US" u="none" cap="none" strike="noStrike">
                <a:solidFill>
                  <a:schemeClr val="dk1"/>
                </a:solidFill>
                <a:latin typeface="Calibri"/>
                <a:ea typeface="Calibri"/>
                <a:cs typeface="Calibri"/>
                <a:sym typeface="Calibri"/>
              </a:rPr>
              <a:t>, i.e., they do not understand human context.</a:t>
            </a:r>
            <a:endParaRPr b="0" i="0" u="none" cap="none" strike="noStrike">
              <a:solidFill>
                <a:schemeClr val="dk1"/>
              </a:solidFill>
              <a:latin typeface="Calibri"/>
              <a:ea typeface="Calibri"/>
              <a:cs typeface="Calibri"/>
              <a:sym typeface="Calibri"/>
            </a:endParaRPr>
          </a:p>
          <a:p>
            <a:pPr indent="-317500" lvl="0" marL="457200" marR="0" rtl="0" algn="just">
              <a:lnSpc>
                <a:spcPct val="125000"/>
              </a:lnSpc>
              <a:spcBef>
                <a:spcPts val="1000"/>
              </a:spcBef>
              <a:spcAft>
                <a:spcPts val="0"/>
              </a:spcAft>
              <a:buClr>
                <a:schemeClr val="dk1"/>
              </a:buClr>
              <a:buSzPts val="1400"/>
              <a:buFont typeface="Arial"/>
              <a:buChar char="❏"/>
            </a:pPr>
            <a:r>
              <a:rPr b="0" i="0" lang="en-US" u="none" cap="none" strike="noStrike">
                <a:solidFill>
                  <a:schemeClr val="dk1"/>
                </a:solidFill>
                <a:latin typeface="Calibri"/>
                <a:ea typeface="Calibri"/>
                <a:cs typeface="Calibri"/>
                <a:sym typeface="Calibri"/>
              </a:rPr>
              <a:t>Making personalized size recommendations based on the purchase history will always have an issue of </a:t>
            </a:r>
            <a:r>
              <a:rPr b="1" i="0" lang="en-US" sz="1500" cap="none" strike="noStrike">
                <a:solidFill>
                  <a:schemeClr val="dk1"/>
                </a:solidFill>
                <a:latin typeface="Calibri"/>
                <a:ea typeface="Calibri"/>
                <a:cs typeface="Calibri"/>
                <a:sym typeface="Calibri"/>
              </a:rPr>
              <a:t>accuracy</a:t>
            </a:r>
            <a:r>
              <a:rPr b="0" i="0" lang="en-US" u="none" cap="none" strike="noStrike">
                <a:solidFill>
                  <a:schemeClr val="dk1"/>
                </a:solidFill>
                <a:latin typeface="Calibri"/>
                <a:ea typeface="Calibri"/>
                <a:cs typeface="Calibri"/>
                <a:sym typeface="Calibri"/>
              </a:rPr>
              <a:t>. Ex: changing data(for existing Customers) or no data(for new customers)</a:t>
            </a:r>
            <a:endParaRPr b="0" i="0" u="none" cap="none" strike="noStrike">
              <a:solidFill>
                <a:schemeClr val="dk1"/>
              </a:solidFill>
              <a:latin typeface="Calibri"/>
              <a:ea typeface="Calibri"/>
              <a:cs typeface="Calibri"/>
              <a:sym typeface="Calibri"/>
            </a:endParaRPr>
          </a:p>
          <a:p>
            <a:pPr indent="-317500" lvl="0" marL="457200" marR="0" rtl="0" algn="just">
              <a:lnSpc>
                <a:spcPct val="125000"/>
              </a:lnSpc>
              <a:spcBef>
                <a:spcPts val="1000"/>
              </a:spcBef>
              <a:spcAft>
                <a:spcPts val="0"/>
              </a:spcAft>
              <a:buClr>
                <a:schemeClr val="dk1"/>
              </a:buClr>
              <a:buSzPts val="1400"/>
              <a:buFont typeface="Calibri"/>
              <a:buChar char="❏"/>
            </a:pPr>
            <a:r>
              <a:rPr b="1" i="0" lang="en-US" sz="1500" cap="none" strike="noStrike">
                <a:solidFill>
                  <a:schemeClr val="dk1"/>
                </a:solidFill>
                <a:latin typeface="Calibri"/>
                <a:ea typeface="Calibri"/>
                <a:cs typeface="Calibri"/>
                <a:sym typeface="Calibri"/>
              </a:rPr>
              <a:t>Increased risk of Security Breach</a:t>
            </a:r>
            <a:r>
              <a:rPr b="1" i="0" lang="en-US" cap="none" strike="noStrike">
                <a:solidFill>
                  <a:schemeClr val="dk1"/>
                </a:solidFill>
                <a:latin typeface="Calibri"/>
                <a:ea typeface="Calibri"/>
                <a:cs typeface="Calibri"/>
                <a:sym typeface="Calibri"/>
              </a:rPr>
              <a:t> </a:t>
            </a:r>
            <a:r>
              <a:rPr b="0" i="0" lang="en-US" u="none" cap="none" strike="noStrike">
                <a:solidFill>
                  <a:schemeClr val="dk1"/>
                </a:solidFill>
                <a:latin typeface="Calibri"/>
                <a:ea typeface="Calibri"/>
                <a:cs typeface="Calibri"/>
                <a:sym typeface="Calibri"/>
              </a:rPr>
              <a:t>with new integrations (Messenger/WhatsApp) leading to theft of customer data.</a:t>
            </a:r>
            <a:endParaRPr b="0" i="0" u="none" cap="none" strike="noStrike">
              <a:solidFill>
                <a:schemeClr val="dk1"/>
              </a:solidFill>
              <a:latin typeface="Calibri"/>
              <a:ea typeface="Calibri"/>
              <a:cs typeface="Calibri"/>
              <a:sym typeface="Calibri"/>
            </a:endParaRPr>
          </a:p>
        </p:txBody>
      </p:sp>
      <p:sp>
        <p:nvSpPr>
          <p:cNvPr id="514" name="Google Shape;514;g12f9c9dc906_1_517"/>
          <p:cNvSpPr txBox="1"/>
          <p:nvPr/>
        </p:nvSpPr>
        <p:spPr>
          <a:xfrm>
            <a:off x="6294625" y="2561800"/>
            <a:ext cx="4170900" cy="3574800"/>
          </a:xfrm>
          <a:prstGeom prst="rect">
            <a:avLst/>
          </a:prstGeom>
          <a:noFill/>
          <a:ln>
            <a:noFill/>
          </a:ln>
        </p:spPr>
        <p:txBody>
          <a:bodyPr anchorCtr="0" anchor="t" bIns="91425" lIns="91425" spcFirstLastPara="1" rIns="91425" wrap="square" tIns="91425">
            <a:spAutoFit/>
          </a:bodyPr>
          <a:lstStyle/>
          <a:p>
            <a:pPr indent="-317500" lvl="0" marL="457200" marR="0" rtl="0" algn="just">
              <a:lnSpc>
                <a:spcPct val="125000"/>
              </a:lnSpc>
              <a:spcBef>
                <a:spcPts val="1000"/>
              </a:spcBef>
              <a:spcAft>
                <a:spcPts val="0"/>
              </a:spcAft>
              <a:buClr>
                <a:schemeClr val="dk1"/>
              </a:buClr>
              <a:buSzPts val="1400"/>
              <a:buFont typeface="Calibri"/>
              <a:buChar char="❏"/>
            </a:pPr>
            <a:r>
              <a:rPr b="0" i="0" lang="en-US" u="none" cap="none" strike="noStrike">
                <a:solidFill>
                  <a:schemeClr val="dk1"/>
                </a:solidFill>
                <a:latin typeface="Calibri"/>
                <a:ea typeface="Calibri"/>
                <a:cs typeface="Calibri"/>
                <a:sym typeface="Calibri"/>
              </a:rPr>
              <a:t>Locating the return lockers in relatively </a:t>
            </a:r>
            <a:r>
              <a:rPr b="1" i="0" lang="en-US" sz="1500" cap="none" strike="noStrike">
                <a:solidFill>
                  <a:schemeClr val="dk1"/>
                </a:solidFill>
                <a:latin typeface="Calibri"/>
                <a:ea typeface="Calibri"/>
                <a:cs typeface="Calibri"/>
                <a:sym typeface="Calibri"/>
              </a:rPr>
              <a:t>secured locations with surveillance</a:t>
            </a:r>
            <a:r>
              <a:rPr b="0" i="0" lang="en-US" sz="1500" u="none" cap="none" strike="noStrike">
                <a:solidFill>
                  <a:schemeClr val="dk1"/>
                </a:solidFill>
                <a:latin typeface="Calibri"/>
                <a:ea typeface="Calibri"/>
                <a:cs typeface="Calibri"/>
                <a:sym typeface="Calibri"/>
              </a:rPr>
              <a:t> </a:t>
            </a:r>
            <a:r>
              <a:rPr b="0" i="0" lang="en-US" u="none" cap="none" strike="noStrike">
                <a:solidFill>
                  <a:schemeClr val="dk1"/>
                </a:solidFill>
                <a:latin typeface="Calibri"/>
                <a:ea typeface="Calibri"/>
                <a:cs typeface="Calibri"/>
                <a:sym typeface="Calibri"/>
              </a:rPr>
              <a:t>like Malls.</a:t>
            </a:r>
            <a:endParaRPr b="0" i="0" u="none" cap="none" strike="noStrike">
              <a:solidFill>
                <a:schemeClr val="dk1"/>
              </a:solidFill>
              <a:latin typeface="Calibri"/>
              <a:ea typeface="Calibri"/>
              <a:cs typeface="Calibri"/>
              <a:sym typeface="Calibri"/>
            </a:endParaRPr>
          </a:p>
          <a:p>
            <a:pPr indent="-317500" lvl="0" marL="457200" marR="0" rtl="0" algn="just">
              <a:lnSpc>
                <a:spcPct val="125000"/>
              </a:lnSpc>
              <a:spcBef>
                <a:spcPts val="1000"/>
              </a:spcBef>
              <a:spcAft>
                <a:spcPts val="0"/>
              </a:spcAft>
              <a:buClr>
                <a:schemeClr val="dk1"/>
              </a:buClr>
              <a:buSzPts val="1400"/>
              <a:buFont typeface="Calibri"/>
              <a:buChar char="❏"/>
            </a:pPr>
            <a:r>
              <a:rPr b="1" i="0" lang="en-US" sz="1500" cap="none" strike="noStrike">
                <a:solidFill>
                  <a:schemeClr val="dk1"/>
                </a:solidFill>
                <a:latin typeface="Calibri"/>
                <a:ea typeface="Calibri"/>
                <a:cs typeface="Calibri"/>
                <a:sym typeface="Calibri"/>
              </a:rPr>
              <a:t>Monitor conversations for Key words</a:t>
            </a:r>
            <a:r>
              <a:rPr b="0" i="0" lang="en-US" u="none" cap="none" strike="noStrike">
                <a:solidFill>
                  <a:schemeClr val="dk1"/>
                </a:solidFill>
                <a:latin typeface="Calibri"/>
                <a:ea typeface="Calibri"/>
                <a:cs typeface="Calibri"/>
                <a:sym typeface="Calibri"/>
              </a:rPr>
              <a:t> and notify support personnel when there is a necessity for them to take over based on a risk metric (Low/Moderate/High).</a:t>
            </a:r>
            <a:endParaRPr b="0" i="0" u="none" cap="none" strike="noStrike">
              <a:solidFill>
                <a:schemeClr val="dk1"/>
              </a:solidFill>
              <a:latin typeface="Calibri"/>
              <a:ea typeface="Calibri"/>
              <a:cs typeface="Calibri"/>
              <a:sym typeface="Calibri"/>
            </a:endParaRPr>
          </a:p>
          <a:p>
            <a:pPr indent="-317500" lvl="0" marL="457200" marR="0" rtl="0" algn="just">
              <a:lnSpc>
                <a:spcPct val="125000"/>
              </a:lnSpc>
              <a:spcBef>
                <a:spcPts val="1000"/>
              </a:spcBef>
              <a:spcAft>
                <a:spcPts val="0"/>
              </a:spcAft>
              <a:buClr>
                <a:schemeClr val="dk1"/>
              </a:buClr>
              <a:buSzPts val="1400"/>
              <a:buFont typeface="Calibri"/>
              <a:buChar char="❏"/>
            </a:pPr>
            <a:r>
              <a:rPr b="0" i="0" lang="en-US" u="none" cap="none" strike="noStrike">
                <a:solidFill>
                  <a:schemeClr val="dk1"/>
                </a:solidFill>
                <a:latin typeface="Calibri"/>
                <a:ea typeface="Calibri"/>
                <a:cs typeface="Calibri"/>
                <a:sym typeface="Calibri"/>
              </a:rPr>
              <a:t>Have a </a:t>
            </a:r>
            <a:r>
              <a:rPr b="1" i="0" lang="en-US" sz="1500" cap="none" strike="noStrike">
                <a:solidFill>
                  <a:schemeClr val="dk1"/>
                </a:solidFill>
                <a:latin typeface="Calibri"/>
                <a:ea typeface="Calibri"/>
                <a:cs typeface="Calibri"/>
                <a:sym typeface="Calibri"/>
              </a:rPr>
              <a:t>backup system</a:t>
            </a:r>
            <a:r>
              <a:rPr b="1" i="0" lang="en-US" cap="none" strike="noStrike">
                <a:solidFill>
                  <a:schemeClr val="dk1"/>
                </a:solidFill>
                <a:latin typeface="Calibri"/>
                <a:ea typeface="Calibri"/>
                <a:cs typeface="Calibri"/>
                <a:sym typeface="Calibri"/>
              </a:rPr>
              <a:t> </a:t>
            </a:r>
            <a:r>
              <a:rPr b="0" i="0" lang="en-US" u="none" cap="none" strike="noStrike">
                <a:solidFill>
                  <a:schemeClr val="dk1"/>
                </a:solidFill>
                <a:latin typeface="Calibri"/>
                <a:ea typeface="Calibri"/>
                <a:cs typeface="Calibri"/>
                <a:sym typeface="Calibri"/>
              </a:rPr>
              <a:t>to allow new or existing users to enter the dimensions and we would make size recommendations accordingly.</a:t>
            </a:r>
            <a:endParaRPr b="0" i="0" u="none" cap="none" strike="noStrike">
              <a:solidFill>
                <a:schemeClr val="dk1"/>
              </a:solidFill>
              <a:latin typeface="Calibri"/>
              <a:ea typeface="Calibri"/>
              <a:cs typeface="Calibri"/>
              <a:sym typeface="Calibri"/>
            </a:endParaRPr>
          </a:p>
          <a:p>
            <a:pPr indent="-317500" lvl="0" marL="457200" marR="0" rtl="0" algn="just">
              <a:lnSpc>
                <a:spcPct val="125000"/>
              </a:lnSpc>
              <a:spcBef>
                <a:spcPts val="1000"/>
              </a:spcBef>
              <a:spcAft>
                <a:spcPts val="0"/>
              </a:spcAft>
              <a:buClr>
                <a:schemeClr val="dk1"/>
              </a:buClr>
              <a:buSzPts val="1400"/>
              <a:buFont typeface="Calibri"/>
              <a:buChar char="❏"/>
            </a:pPr>
            <a:r>
              <a:rPr b="0" i="0" lang="en-US" u="none" cap="none" strike="noStrike">
                <a:solidFill>
                  <a:schemeClr val="dk1"/>
                </a:solidFill>
                <a:latin typeface="Calibri"/>
                <a:ea typeface="Calibri"/>
                <a:cs typeface="Calibri"/>
                <a:sym typeface="Calibri"/>
              </a:rPr>
              <a:t>Setting up </a:t>
            </a:r>
            <a:r>
              <a:rPr b="1" i="0" lang="en-US" sz="1500" cap="none" strike="noStrike">
                <a:solidFill>
                  <a:schemeClr val="dk1"/>
                </a:solidFill>
                <a:latin typeface="Calibri"/>
                <a:ea typeface="Calibri"/>
                <a:cs typeface="Calibri"/>
                <a:sym typeface="Calibri"/>
              </a:rPr>
              <a:t>secured network firewalls</a:t>
            </a:r>
            <a:r>
              <a:rPr b="0" i="0" lang="en-US" u="none" cap="none" strike="noStrike">
                <a:solidFill>
                  <a:schemeClr val="dk1"/>
                </a:solidFill>
                <a:latin typeface="Calibri"/>
                <a:ea typeface="Calibri"/>
                <a:cs typeface="Calibri"/>
                <a:sym typeface="Calibri"/>
              </a:rPr>
              <a:t> at the backend to avoid external breach.</a:t>
            </a:r>
            <a:endParaRPr b="0" i="0" u="none" cap="none" strike="noStrike">
              <a:solidFill>
                <a:schemeClr val="dk1"/>
              </a:solidFill>
              <a:latin typeface="Calibri"/>
              <a:ea typeface="Calibri"/>
              <a:cs typeface="Calibri"/>
              <a:sym typeface="Calibri"/>
            </a:endParaRPr>
          </a:p>
        </p:txBody>
      </p:sp>
      <p:sp>
        <p:nvSpPr>
          <p:cNvPr id="515" name="Google Shape;515;g12f9c9dc906_1_517"/>
          <p:cNvSpPr txBox="1"/>
          <p:nvPr>
            <p:ph type="title"/>
          </p:nvPr>
        </p:nvSpPr>
        <p:spPr>
          <a:xfrm>
            <a:off x="839811" y="102125"/>
            <a:ext cx="10425600" cy="8505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Abril Fatface"/>
              <a:buNone/>
            </a:pPr>
            <a:r>
              <a:rPr i="0" lang="en-US" sz="4300">
                <a:latin typeface="Abril Fatface"/>
                <a:ea typeface="Abril Fatface"/>
                <a:cs typeface="Abril Fatface"/>
                <a:sym typeface="Abril Fatface"/>
              </a:rPr>
              <a:t>Risk &amp; Mitigation</a:t>
            </a:r>
            <a:endParaRPr sz="4300"/>
          </a:p>
        </p:txBody>
      </p:sp>
      <p:pic>
        <p:nvPicPr>
          <p:cNvPr id="516" name="Google Shape;516;g12f9c9dc906_1_517"/>
          <p:cNvPicPr preferRelativeResize="0"/>
          <p:nvPr/>
        </p:nvPicPr>
        <p:blipFill rotWithShape="1">
          <a:blip r:embed="rId3">
            <a:alphaModFix/>
          </a:blip>
          <a:srcRect b="-7020" l="0" r="0" t="7020"/>
          <a:stretch/>
        </p:blipFill>
        <p:spPr>
          <a:xfrm>
            <a:off x="1724416" y="1573452"/>
            <a:ext cx="543300" cy="569100"/>
          </a:xfrm>
          <a:prstGeom prst="ellipse">
            <a:avLst/>
          </a:prstGeom>
          <a:noFill/>
          <a:ln cap="flat" cmpd="sng" w="38100">
            <a:solidFill>
              <a:schemeClr val="dk1"/>
            </a:solidFill>
            <a:prstDash val="solid"/>
            <a:round/>
            <a:headEnd len="sm" w="sm" type="none"/>
            <a:tailEnd len="sm" w="sm" type="none"/>
          </a:ln>
          <a:effectLst>
            <a:outerShdw blurRad="200025" rotWithShape="0" algn="bl" dir="5400000" dist="19050">
              <a:srgbClr val="000000">
                <a:alpha val="50000"/>
              </a:srgbClr>
            </a:outerShdw>
          </a:effectLst>
        </p:spPr>
      </p:pic>
      <p:pic>
        <p:nvPicPr>
          <p:cNvPr id="517" name="Google Shape;517;g12f9c9dc906_1_517"/>
          <p:cNvPicPr preferRelativeResize="0"/>
          <p:nvPr/>
        </p:nvPicPr>
        <p:blipFill rotWithShape="1">
          <a:blip r:embed="rId4">
            <a:alphaModFix/>
          </a:blip>
          <a:srcRect b="0" l="0" r="0" t="0"/>
          <a:stretch/>
        </p:blipFill>
        <p:spPr>
          <a:xfrm>
            <a:off x="6416344" y="1527414"/>
            <a:ext cx="631190" cy="661319"/>
          </a:xfrm>
          <a:prstGeom prst="rect">
            <a:avLst/>
          </a:prstGeom>
          <a:noFill/>
          <a:ln>
            <a:noFill/>
          </a:ln>
          <a:effectLst>
            <a:outerShdw blurRad="200025" rotWithShape="0" algn="bl" dir="5400000" dist="19050">
              <a:srgbClr val="000000">
                <a:alpha val="50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g12f9c9dc906_1_679"/>
          <p:cNvSpPr txBox="1"/>
          <p:nvPr>
            <p:ph type="title"/>
          </p:nvPr>
        </p:nvSpPr>
        <p:spPr>
          <a:xfrm>
            <a:off x="429325" y="25735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bril Fatface"/>
              <a:buNone/>
            </a:pPr>
            <a:r>
              <a:rPr i="0" lang="en-US"/>
              <a:t>Regulatory Steps</a:t>
            </a:r>
            <a:endParaRPr i="0"/>
          </a:p>
        </p:txBody>
      </p:sp>
      <p:sp>
        <p:nvSpPr>
          <p:cNvPr id="524" name="Google Shape;524;g12f9c9dc906_1_679"/>
          <p:cNvSpPr txBox="1"/>
          <p:nvPr/>
        </p:nvSpPr>
        <p:spPr>
          <a:xfrm>
            <a:off x="790525" y="2010625"/>
            <a:ext cx="9793200" cy="44406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50000"/>
              </a:lnSpc>
              <a:spcBef>
                <a:spcPts val="0"/>
              </a:spcBef>
              <a:spcAft>
                <a:spcPts val="0"/>
              </a:spcAft>
              <a:buClr>
                <a:srgbClr val="404040"/>
              </a:buClr>
              <a:buSzPts val="1700"/>
              <a:buFont typeface="Calibri"/>
              <a:buChar char="●"/>
            </a:pPr>
            <a:r>
              <a:rPr i="0" lang="en-US" sz="1700" u="none" cap="none" strike="noStrike">
                <a:solidFill>
                  <a:srgbClr val="404040"/>
                </a:solidFill>
                <a:latin typeface="Calibri"/>
                <a:ea typeface="Calibri"/>
                <a:cs typeface="Calibri"/>
                <a:sym typeface="Calibri"/>
              </a:rPr>
              <a:t>Provide the full </a:t>
            </a:r>
            <a:r>
              <a:rPr b="1" i="0" lang="en-US" sz="1800" u="none" cap="none" strike="noStrike">
                <a:solidFill>
                  <a:schemeClr val="dk1"/>
                </a:solidFill>
                <a:latin typeface="Calibri"/>
                <a:ea typeface="Calibri"/>
                <a:cs typeface="Calibri"/>
                <a:sym typeface="Calibri"/>
              </a:rPr>
              <a:t>supply chain disclosures</a:t>
            </a:r>
            <a:r>
              <a:rPr i="0" lang="en-US" sz="1700" u="none" cap="none" strike="noStrike">
                <a:solidFill>
                  <a:srgbClr val="404040"/>
                </a:solidFill>
                <a:latin typeface="Calibri"/>
                <a:ea typeface="Calibri"/>
                <a:cs typeface="Calibri"/>
                <a:sym typeface="Calibri"/>
              </a:rPr>
              <a:t> - outlining the steps it is taking to prevent modern slavery in its supply chain.</a:t>
            </a:r>
            <a:endParaRPr i="0" sz="1700" u="none" cap="none" strike="noStrike">
              <a:solidFill>
                <a:srgbClr val="404040"/>
              </a:solidFill>
              <a:latin typeface="Calibri"/>
              <a:ea typeface="Calibri"/>
              <a:cs typeface="Calibri"/>
              <a:sym typeface="Calibri"/>
            </a:endParaRPr>
          </a:p>
          <a:p>
            <a:pPr indent="-336550" lvl="0" marL="457200" marR="0" rtl="0" algn="l">
              <a:lnSpc>
                <a:spcPct val="150000"/>
              </a:lnSpc>
              <a:spcBef>
                <a:spcPts val="0"/>
              </a:spcBef>
              <a:spcAft>
                <a:spcPts val="0"/>
              </a:spcAft>
              <a:buClr>
                <a:srgbClr val="404040"/>
              </a:buClr>
              <a:buSzPts val="1700"/>
              <a:buFont typeface="Calibri"/>
              <a:buChar char="●"/>
            </a:pPr>
            <a:r>
              <a:rPr i="0" lang="en-US" sz="1700" u="none" cap="none" strike="noStrike">
                <a:solidFill>
                  <a:srgbClr val="404040"/>
                </a:solidFill>
                <a:latin typeface="Calibri"/>
                <a:ea typeface="Calibri"/>
                <a:cs typeface="Calibri"/>
                <a:sym typeface="Calibri"/>
              </a:rPr>
              <a:t>Rivals like - H&amp;M, Zara, publish detailed information about their supply chain and </a:t>
            </a:r>
            <a:r>
              <a:rPr b="1" lang="en-US" sz="1800">
                <a:solidFill>
                  <a:schemeClr val="dk1"/>
                </a:solidFill>
                <a:latin typeface="Calibri"/>
                <a:ea typeface="Calibri"/>
                <a:cs typeface="Calibri"/>
                <a:sym typeface="Calibri"/>
              </a:rPr>
              <a:t>code of conduct </a:t>
            </a:r>
            <a:r>
              <a:rPr i="0" lang="en-US" sz="1700" u="none" cap="none" strike="noStrike">
                <a:solidFill>
                  <a:srgbClr val="404040"/>
                </a:solidFill>
                <a:latin typeface="Calibri"/>
                <a:ea typeface="Calibri"/>
                <a:cs typeface="Calibri"/>
                <a:sym typeface="Calibri"/>
              </a:rPr>
              <a:t>on their websites.</a:t>
            </a:r>
            <a:endParaRPr i="0" sz="1700" u="none" cap="none" strike="noStrike">
              <a:solidFill>
                <a:srgbClr val="404040"/>
              </a:solidFill>
              <a:latin typeface="Calibri"/>
              <a:ea typeface="Calibri"/>
              <a:cs typeface="Calibri"/>
              <a:sym typeface="Calibri"/>
            </a:endParaRPr>
          </a:p>
          <a:p>
            <a:pPr indent="-336550" lvl="0" marL="457200" marR="0" rtl="0" algn="l">
              <a:lnSpc>
                <a:spcPct val="150000"/>
              </a:lnSpc>
              <a:spcBef>
                <a:spcPts val="0"/>
              </a:spcBef>
              <a:spcAft>
                <a:spcPts val="0"/>
              </a:spcAft>
              <a:buClr>
                <a:srgbClr val="404040"/>
              </a:buClr>
              <a:buSzPts val="1700"/>
              <a:buFont typeface="Calibri"/>
              <a:buChar char="●"/>
            </a:pPr>
            <a:r>
              <a:rPr i="0" lang="en-US" sz="1700" u="none" cap="none" strike="noStrike">
                <a:solidFill>
                  <a:srgbClr val="404040"/>
                </a:solidFill>
                <a:latin typeface="Calibri"/>
                <a:ea typeface="Calibri"/>
                <a:cs typeface="Calibri"/>
                <a:sym typeface="Calibri"/>
              </a:rPr>
              <a:t>GDPR - the aim is to ensure individual’s data in stored with consent, for a specific purpose.</a:t>
            </a:r>
            <a:endParaRPr i="0" sz="1700" u="none" cap="none" strike="noStrike">
              <a:solidFill>
                <a:srgbClr val="404040"/>
              </a:solidFill>
              <a:latin typeface="Calibri"/>
              <a:ea typeface="Calibri"/>
              <a:cs typeface="Calibri"/>
              <a:sym typeface="Calibri"/>
            </a:endParaRPr>
          </a:p>
          <a:p>
            <a:pPr indent="-336550" lvl="0" marL="457200" marR="0" rtl="0" algn="l">
              <a:lnSpc>
                <a:spcPct val="150000"/>
              </a:lnSpc>
              <a:spcBef>
                <a:spcPts val="0"/>
              </a:spcBef>
              <a:spcAft>
                <a:spcPts val="0"/>
              </a:spcAft>
              <a:buClr>
                <a:srgbClr val="404040"/>
              </a:buClr>
              <a:buSzPts val="1700"/>
              <a:buFont typeface="Calibri"/>
              <a:buChar char="●"/>
            </a:pPr>
            <a:r>
              <a:rPr i="0" lang="en-US" sz="1700" u="none" cap="none" strike="noStrike">
                <a:solidFill>
                  <a:srgbClr val="404040"/>
                </a:solidFill>
                <a:latin typeface="Calibri"/>
                <a:ea typeface="Calibri"/>
                <a:cs typeface="Calibri"/>
                <a:sym typeface="Calibri"/>
              </a:rPr>
              <a:t>Achieving</a:t>
            </a:r>
            <a:r>
              <a:rPr b="1" lang="en-US" sz="1800">
                <a:solidFill>
                  <a:schemeClr val="dk1"/>
                </a:solidFill>
                <a:latin typeface="Calibri"/>
                <a:ea typeface="Calibri"/>
                <a:cs typeface="Calibri"/>
                <a:sym typeface="Calibri"/>
              </a:rPr>
              <a:t> GDPR compliance</a:t>
            </a:r>
            <a:r>
              <a:rPr i="0" lang="en-US" sz="1700" u="none" cap="none" strike="noStrike">
                <a:solidFill>
                  <a:srgbClr val="404040"/>
                </a:solidFill>
                <a:latin typeface="Calibri"/>
                <a:ea typeface="Calibri"/>
                <a:cs typeface="Calibri"/>
                <a:sym typeface="Calibri"/>
              </a:rPr>
              <a:t>:</a:t>
            </a:r>
            <a:endParaRPr i="0" sz="1700" u="none" cap="none" strike="noStrike">
              <a:solidFill>
                <a:srgbClr val="404040"/>
              </a:solidFill>
              <a:latin typeface="Calibri"/>
              <a:ea typeface="Calibri"/>
              <a:cs typeface="Calibri"/>
              <a:sym typeface="Calibri"/>
            </a:endParaRPr>
          </a:p>
          <a:p>
            <a:pPr indent="-336550" lvl="1" marL="914400" marR="0" rtl="0" algn="l">
              <a:lnSpc>
                <a:spcPct val="150000"/>
              </a:lnSpc>
              <a:spcBef>
                <a:spcPts val="0"/>
              </a:spcBef>
              <a:spcAft>
                <a:spcPts val="0"/>
              </a:spcAft>
              <a:buClr>
                <a:srgbClr val="404040"/>
              </a:buClr>
              <a:buSzPts val="1700"/>
              <a:buFont typeface="Calibri"/>
              <a:buChar char="○"/>
            </a:pPr>
            <a:r>
              <a:rPr i="0" lang="en-US" sz="1700" u="none" cap="none" strike="noStrike">
                <a:solidFill>
                  <a:srgbClr val="404040"/>
                </a:solidFill>
                <a:latin typeface="Calibri"/>
                <a:ea typeface="Calibri"/>
                <a:cs typeface="Calibri"/>
                <a:sym typeface="Calibri"/>
              </a:rPr>
              <a:t>Raise awareness enterprise-wide: Create GDPR awareness across all departments of the organization, and create a culture of data security.</a:t>
            </a:r>
            <a:endParaRPr i="0" sz="1700" u="none" cap="none" strike="noStrike">
              <a:solidFill>
                <a:srgbClr val="404040"/>
              </a:solidFill>
              <a:latin typeface="Calibri"/>
              <a:ea typeface="Calibri"/>
              <a:cs typeface="Calibri"/>
              <a:sym typeface="Calibri"/>
            </a:endParaRPr>
          </a:p>
          <a:p>
            <a:pPr indent="-336550" lvl="1" marL="914400" marR="0" rtl="0" algn="l">
              <a:lnSpc>
                <a:spcPct val="150000"/>
              </a:lnSpc>
              <a:spcBef>
                <a:spcPts val="0"/>
              </a:spcBef>
              <a:spcAft>
                <a:spcPts val="0"/>
              </a:spcAft>
              <a:buClr>
                <a:srgbClr val="404040"/>
              </a:buClr>
              <a:buSzPts val="1700"/>
              <a:buFont typeface="Calibri"/>
              <a:buChar char="○"/>
            </a:pPr>
            <a:r>
              <a:rPr i="0" lang="en-US" sz="1700" u="none" cap="none" strike="noStrike">
                <a:solidFill>
                  <a:srgbClr val="404040"/>
                </a:solidFill>
                <a:latin typeface="Calibri"/>
                <a:ea typeface="Calibri"/>
                <a:cs typeface="Calibri"/>
                <a:sym typeface="Calibri"/>
              </a:rPr>
              <a:t>Designate a DPO (Data Protection Officer)</a:t>
            </a:r>
            <a:endParaRPr i="0" sz="1700" u="none" cap="none" strike="noStrike">
              <a:solidFill>
                <a:srgbClr val="404040"/>
              </a:solidFill>
              <a:latin typeface="Calibri"/>
              <a:ea typeface="Calibri"/>
              <a:cs typeface="Calibri"/>
              <a:sym typeface="Calibri"/>
            </a:endParaRPr>
          </a:p>
          <a:p>
            <a:pPr indent="-336550" lvl="1" marL="914400" marR="0" rtl="0" algn="l">
              <a:lnSpc>
                <a:spcPct val="150000"/>
              </a:lnSpc>
              <a:spcBef>
                <a:spcPts val="0"/>
              </a:spcBef>
              <a:spcAft>
                <a:spcPts val="0"/>
              </a:spcAft>
              <a:buClr>
                <a:srgbClr val="404040"/>
              </a:buClr>
              <a:buSzPts val="1700"/>
              <a:buFont typeface="Calibri"/>
              <a:buChar char="○"/>
            </a:pPr>
            <a:r>
              <a:rPr i="0" lang="en-US" sz="1700" u="none" cap="none" strike="noStrike">
                <a:solidFill>
                  <a:srgbClr val="404040"/>
                </a:solidFill>
                <a:latin typeface="Calibri"/>
                <a:ea typeface="Calibri"/>
                <a:cs typeface="Calibri"/>
                <a:sym typeface="Calibri"/>
              </a:rPr>
              <a:t>Purpose limitation: A principle that data collected for one specific purpose should not be used for a new, incompatible purpose.</a:t>
            </a:r>
            <a:endParaRPr i="0" sz="1700" u="none" cap="none" strike="noStrike">
              <a:solidFill>
                <a:srgbClr val="5EB2FC"/>
              </a:solidFill>
              <a:latin typeface="Calibri"/>
              <a:ea typeface="Calibri"/>
              <a:cs typeface="Calibri"/>
              <a:sym typeface="Calibri"/>
            </a:endParaRPr>
          </a:p>
        </p:txBody>
      </p:sp>
      <p:pic>
        <p:nvPicPr>
          <p:cNvPr id="525" name="Google Shape;525;g12f9c9dc906_1_679"/>
          <p:cNvPicPr preferRelativeResize="0"/>
          <p:nvPr/>
        </p:nvPicPr>
        <p:blipFill rotWithShape="1">
          <a:blip r:embed="rId3">
            <a:alphaModFix/>
          </a:blip>
          <a:srcRect b="0" l="0" r="0" t="0"/>
          <a:stretch/>
        </p:blipFill>
        <p:spPr>
          <a:xfrm>
            <a:off x="10126878" y="126175"/>
            <a:ext cx="1884471" cy="18844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23"/>
          <p:cNvSpPr txBox="1"/>
          <p:nvPr>
            <p:ph type="title"/>
          </p:nvPr>
        </p:nvSpPr>
        <p:spPr>
          <a:xfrm>
            <a:off x="399725" y="227175"/>
            <a:ext cx="11447100" cy="1161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Abril Fatface"/>
              <a:buNone/>
            </a:pPr>
            <a:r>
              <a:rPr i="0" lang="en-US">
                <a:latin typeface="Abril Fatface"/>
                <a:ea typeface="Abril Fatface"/>
                <a:cs typeface="Abril Fatface"/>
                <a:sym typeface="Abril Fatface"/>
              </a:rPr>
              <a:t>Potential Benefits</a:t>
            </a:r>
            <a:endParaRPr i="0">
              <a:latin typeface="Abril Fatface"/>
              <a:ea typeface="Abril Fatface"/>
              <a:cs typeface="Abril Fatface"/>
              <a:sym typeface="Abril Fatface"/>
            </a:endParaRPr>
          </a:p>
        </p:txBody>
      </p:sp>
      <p:sp>
        <p:nvSpPr>
          <p:cNvPr id="532" name="Google Shape;532;p23"/>
          <p:cNvSpPr txBox="1"/>
          <p:nvPr/>
        </p:nvSpPr>
        <p:spPr>
          <a:xfrm>
            <a:off x="399875" y="3550400"/>
            <a:ext cx="35799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300"/>
              <a:buFont typeface="Century Gothic"/>
              <a:buNone/>
            </a:pPr>
            <a:r>
              <a:rPr b="1" i="0" lang="en-US" sz="1200" u="none" cap="none" strike="noStrike">
                <a:solidFill>
                  <a:schemeClr val="dk1"/>
                </a:solidFill>
                <a:latin typeface="Century Gothic"/>
                <a:ea typeface="Century Gothic"/>
                <a:cs typeface="Century Gothic"/>
                <a:sym typeface="Century Gothic"/>
              </a:rPr>
              <a:t>    30% enhanced customer experience &amp; satisfaction</a:t>
            </a:r>
            <a:endParaRPr b="1" i="0" sz="1200" u="none" cap="none" strike="noStrike">
              <a:solidFill>
                <a:schemeClr val="dk1"/>
              </a:solidFill>
              <a:latin typeface="Century Gothic"/>
              <a:ea typeface="Century Gothic"/>
              <a:cs typeface="Century Gothic"/>
              <a:sym typeface="Century Gothic"/>
            </a:endParaRPr>
          </a:p>
        </p:txBody>
      </p:sp>
      <p:pic>
        <p:nvPicPr>
          <p:cNvPr id="533" name="Google Shape;533;p23"/>
          <p:cNvPicPr preferRelativeResize="0"/>
          <p:nvPr/>
        </p:nvPicPr>
        <p:blipFill rotWithShape="1">
          <a:blip r:embed="rId3">
            <a:alphaModFix/>
          </a:blip>
          <a:srcRect b="0" l="0" r="0" t="0"/>
          <a:stretch/>
        </p:blipFill>
        <p:spPr>
          <a:xfrm>
            <a:off x="399724" y="1754747"/>
            <a:ext cx="3579900" cy="1815900"/>
          </a:xfrm>
          <a:prstGeom prst="roundRect">
            <a:avLst>
              <a:gd fmla="val 16667" name="adj"/>
            </a:avLst>
          </a:prstGeom>
          <a:noFill/>
          <a:ln>
            <a:noFill/>
          </a:ln>
          <a:effectLst>
            <a:outerShdw blurRad="57150" rotWithShape="0" algn="bl" dir="5400000" dist="19050">
              <a:srgbClr val="000000">
                <a:alpha val="49411"/>
              </a:srgbClr>
            </a:outerShdw>
          </a:effectLst>
        </p:spPr>
      </p:pic>
      <p:pic>
        <p:nvPicPr>
          <p:cNvPr id="534" name="Google Shape;534;p23"/>
          <p:cNvPicPr preferRelativeResize="0"/>
          <p:nvPr/>
        </p:nvPicPr>
        <p:blipFill rotWithShape="1">
          <a:blip r:embed="rId4">
            <a:alphaModFix/>
          </a:blip>
          <a:srcRect b="0" l="0" r="0" t="0"/>
          <a:stretch/>
        </p:blipFill>
        <p:spPr>
          <a:xfrm>
            <a:off x="8266675" y="1754749"/>
            <a:ext cx="3579900" cy="1815900"/>
          </a:xfrm>
          <a:prstGeom prst="roundRect">
            <a:avLst>
              <a:gd fmla="val 16667" name="adj"/>
            </a:avLst>
          </a:prstGeom>
          <a:noFill/>
          <a:ln>
            <a:noFill/>
          </a:ln>
          <a:effectLst>
            <a:outerShdw blurRad="57150" rotWithShape="0" algn="bl" dir="5400000" dist="19050">
              <a:srgbClr val="000000">
                <a:alpha val="49411"/>
              </a:srgbClr>
            </a:outerShdw>
          </a:effectLst>
        </p:spPr>
      </p:pic>
      <p:sp>
        <p:nvSpPr>
          <p:cNvPr id="535" name="Google Shape;535;p23"/>
          <p:cNvSpPr txBox="1"/>
          <p:nvPr/>
        </p:nvSpPr>
        <p:spPr>
          <a:xfrm>
            <a:off x="8301975" y="3570700"/>
            <a:ext cx="3579900" cy="554100"/>
          </a:xfrm>
          <a:prstGeom prst="rect">
            <a:avLst/>
          </a:prstGeom>
          <a:noFill/>
          <a:ln>
            <a:noFill/>
          </a:ln>
        </p:spPr>
        <p:txBody>
          <a:bodyPr anchorCtr="0" anchor="t" bIns="91425" lIns="91425" spcFirstLastPara="1" rIns="91425" wrap="square" tIns="91425">
            <a:spAutoFit/>
          </a:bodyPr>
          <a:lstStyle/>
          <a:p>
            <a:pPr indent="0" lvl="0" marL="457200" marR="0" rtl="0" algn="ctr">
              <a:lnSpc>
                <a:spcPct val="100000"/>
              </a:lnSpc>
              <a:spcBef>
                <a:spcPts val="0"/>
              </a:spcBef>
              <a:spcAft>
                <a:spcPts val="0"/>
              </a:spcAft>
              <a:buClr>
                <a:schemeClr val="dk1"/>
              </a:buClr>
              <a:buSzPts val="1300"/>
              <a:buFont typeface="Century Gothic"/>
              <a:buNone/>
            </a:pPr>
            <a:r>
              <a:rPr b="1" i="0" lang="en-US" sz="1200" u="none" cap="none" strike="noStrike">
                <a:solidFill>
                  <a:schemeClr val="dk1"/>
                </a:solidFill>
                <a:latin typeface="Century Gothic"/>
                <a:ea typeface="Century Gothic"/>
                <a:cs typeface="Century Gothic"/>
                <a:sym typeface="Century Gothic"/>
              </a:rPr>
              <a:t>35% Increase in successfully resolving issues</a:t>
            </a:r>
            <a:endParaRPr b="1" i="0" sz="1200" u="none" cap="none" strike="noStrike">
              <a:solidFill>
                <a:schemeClr val="dk1"/>
              </a:solidFill>
              <a:latin typeface="Century Gothic"/>
              <a:ea typeface="Century Gothic"/>
              <a:cs typeface="Century Gothic"/>
              <a:sym typeface="Century Gothic"/>
            </a:endParaRPr>
          </a:p>
        </p:txBody>
      </p:sp>
      <p:sp>
        <p:nvSpPr>
          <p:cNvPr id="536" name="Google Shape;536;p23"/>
          <p:cNvSpPr txBox="1"/>
          <p:nvPr/>
        </p:nvSpPr>
        <p:spPr>
          <a:xfrm>
            <a:off x="8301975" y="6157400"/>
            <a:ext cx="35799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600"/>
              <a:buFont typeface="Avenir"/>
              <a:buNone/>
            </a:pPr>
            <a:r>
              <a:rPr b="1" i="0" lang="en-US" sz="1200" u="none" cap="none" strike="noStrike">
                <a:solidFill>
                  <a:schemeClr val="dk1"/>
                </a:solidFill>
                <a:latin typeface="Century Gothic"/>
                <a:ea typeface="Century Gothic"/>
                <a:cs typeface="Century Gothic"/>
                <a:sym typeface="Century Gothic"/>
              </a:rPr>
              <a:t>40% Increased profitability &amp; Sales  </a:t>
            </a:r>
            <a:r>
              <a:rPr b="1" i="0" lang="en-US" sz="1300" u="none" cap="none" strike="noStrike">
                <a:solidFill>
                  <a:schemeClr val="dk1"/>
                </a:solidFill>
                <a:latin typeface="Century Gothic"/>
                <a:ea typeface="Century Gothic"/>
                <a:cs typeface="Century Gothic"/>
                <a:sym typeface="Century Gothic"/>
              </a:rPr>
              <a:t>  </a:t>
            </a:r>
            <a:r>
              <a:rPr b="1" i="0" lang="en-US" sz="1400" u="none" cap="none" strike="noStrike">
                <a:solidFill>
                  <a:schemeClr val="dk1"/>
                </a:solidFill>
                <a:latin typeface="Century Gothic"/>
                <a:ea typeface="Century Gothic"/>
                <a:cs typeface="Century Gothic"/>
                <a:sym typeface="Century Gothic"/>
              </a:rPr>
              <a:t>      </a:t>
            </a:r>
            <a:r>
              <a:rPr b="1" i="0" lang="en-US" sz="1600" u="none" cap="none" strike="noStrike">
                <a:solidFill>
                  <a:schemeClr val="dk1"/>
                </a:solidFill>
                <a:latin typeface="Avenir"/>
                <a:ea typeface="Avenir"/>
                <a:cs typeface="Avenir"/>
                <a:sym typeface="Avenir"/>
              </a:rPr>
              <a:t>                               </a:t>
            </a:r>
            <a:endParaRPr b="1" i="0" sz="1600" u="none" cap="none" strike="noStrike">
              <a:solidFill>
                <a:schemeClr val="dk1"/>
              </a:solidFill>
              <a:latin typeface="Avenir"/>
              <a:ea typeface="Avenir"/>
              <a:cs typeface="Avenir"/>
              <a:sym typeface="Avenir"/>
            </a:endParaRPr>
          </a:p>
        </p:txBody>
      </p:sp>
      <p:pic>
        <p:nvPicPr>
          <p:cNvPr id="537" name="Google Shape;537;p23"/>
          <p:cNvPicPr preferRelativeResize="0"/>
          <p:nvPr/>
        </p:nvPicPr>
        <p:blipFill rotWithShape="1">
          <a:blip r:embed="rId5">
            <a:alphaModFix/>
          </a:blip>
          <a:srcRect b="0" l="0" r="0" t="0"/>
          <a:stretch/>
        </p:blipFill>
        <p:spPr>
          <a:xfrm>
            <a:off x="420650" y="4448375"/>
            <a:ext cx="3579900" cy="1762800"/>
          </a:xfrm>
          <a:prstGeom prst="roundRect">
            <a:avLst>
              <a:gd fmla="val 16667" name="adj"/>
            </a:avLst>
          </a:prstGeom>
          <a:noFill/>
          <a:ln>
            <a:noFill/>
          </a:ln>
          <a:effectLst>
            <a:outerShdw blurRad="57150" rotWithShape="0" algn="bl" dir="5400000" dist="19050">
              <a:srgbClr val="000000">
                <a:alpha val="50000"/>
              </a:srgbClr>
            </a:outerShdw>
          </a:effectLst>
        </p:spPr>
      </p:pic>
      <p:sp>
        <p:nvSpPr>
          <p:cNvPr id="538" name="Google Shape;538;p23"/>
          <p:cNvSpPr txBox="1"/>
          <p:nvPr/>
        </p:nvSpPr>
        <p:spPr>
          <a:xfrm>
            <a:off x="399800" y="6267100"/>
            <a:ext cx="35799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300"/>
              <a:buFont typeface="Century Gothic"/>
              <a:buNone/>
            </a:pPr>
            <a:r>
              <a:rPr b="1" i="0" lang="en-US" sz="1200" u="none" cap="none" strike="noStrike">
                <a:solidFill>
                  <a:schemeClr val="dk1"/>
                </a:solidFill>
                <a:latin typeface="Century Gothic"/>
                <a:ea typeface="Century Gothic"/>
                <a:cs typeface="Century Gothic"/>
                <a:sym typeface="Century Gothic"/>
              </a:rPr>
              <a:t>  25% Increased Brand value &amp; reputation</a:t>
            </a:r>
            <a:endParaRPr b="1" i="0" sz="1200" u="none" cap="none" strike="noStrike">
              <a:solidFill>
                <a:schemeClr val="dk1"/>
              </a:solidFill>
              <a:latin typeface="Century Gothic"/>
              <a:ea typeface="Century Gothic"/>
              <a:cs typeface="Century Gothic"/>
              <a:sym typeface="Century Gothic"/>
            </a:endParaRPr>
          </a:p>
        </p:txBody>
      </p:sp>
      <p:pic>
        <p:nvPicPr>
          <p:cNvPr id="539" name="Google Shape;539;p23"/>
          <p:cNvPicPr preferRelativeResize="0"/>
          <p:nvPr/>
        </p:nvPicPr>
        <p:blipFill rotWithShape="1">
          <a:blip r:embed="rId6">
            <a:alphaModFix/>
          </a:blip>
          <a:srcRect b="0" l="0" r="0" t="0"/>
          <a:stretch/>
        </p:blipFill>
        <p:spPr>
          <a:xfrm>
            <a:off x="8303675" y="4414725"/>
            <a:ext cx="3579900" cy="17628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540" name="Google Shape;540;p23"/>
          <p:cNvPicPr preferRelativeResize="0"/>
          <p:nvPr/>
        </p:nvPicPr>
        <p:blipFill rotWithShape="1">
          <a:blip r:embed="rId7">
            <a:alphaModFix/>
          </a:blip>
          <a:srcRect b="0" l="0" r="0" t="0"/>
          <a:stretch/>
        </p:blipFill>
        <p:spPr>
          <a:xfrm>
            <a:off x="4341446" y="3186651"/>
            <a:ext cx="3584400" cy="1819800"/>
          </a:xfrm>
          <a:prstGeom prst="roundRect">
            <a:avLst>
              <a:gd fmla="val 16667" name="adj"/>
            </a:avLst>
          </a:prstGeom>
          <a:noFill/>
          <a:ln>
            <a:noFill/>
          </a:ln>
          <a:effectLst>
            <a:outerShdw blurRad="57150" rotWithShape="0" algn="bl" dir="5400000" dist="19050">
              <a:srgbClr val="000000">
                <a:alpha val="50000"/>
              </a:srgbClr>
            </a:outerShdw>
          </a:effectLst>
        </p:spPr>
      </p:pic>
      <p:sp>
        <p:nvSpPr>
          <p:cNvPr id="541" name="Google Shape;541;p23"/>
          <p:cNvSpPr txBox="1"/>
          <p:nvPr/>
        </p:nvSpPr>
        <p:spPr>
          <a:xfrm>
            <a:off x="4341450" y="5006300"/>
            <a:ext cx="35799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entury Gothic"/>
                <a:ea typeface="Century Gothic"/>
                <a:cs typeface="Century Gothic"/>
                <a:sym typeface="Century Gothic"/>
              </a:rPr>
              <a:t>75% reduced customer support hours</a:t>
            </a:r>
            <a:endParaRPr b="1" i="0" sz="12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26"/>
          <p:cNvSpPr txBox="1"/>
          <p:nvPr>
            <p:ph type="title"/>
          </p:nvPr>
        </p:nvSpPr>
        <p:spPr>
          <a:xfrm>
            <a:off x="6739128" y="365760"/>
            <a:ext cx="4617720" cy="586794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Abril Fatface"/>
              <a:buNone/>
            </a:pPr>
            <a:r>
              <a:rPr lang="en-US" sz="5400"/>
              <a:t>Thank You!</a:t>
            </a:r>
            <a:endParaRPr/>
          </a:p>
        </p:txBody>
      </p:sp>
      <p:sp>
        <p:nvSpPr>
          <p:cNvPr id="547" name="Google Shape;547;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548" name="Google Shape;548;p26"/>
          <p:cNvPicPr preferRelativeResize="0"/>
          <p:nvPr/>
        </p:nvPicPr>
        <p:blipFill rotWithShape="1">
          <a:blip r:embed="rId3">
            <a:alphaModFix amt="90000"/>
          </a:blip>
          <a:srcRect b="0" l="0" r="0" t="0"/>
          <a:stretch/>
        </p:blipFill>
        <p:spPr>
          <a:xfrm>
            <a:off x="-4" y="0"/>
            <a:ext cx="6222649" cy="4276924"/>
          </a:xfrm>
          <a:prstGeom prst="rect">
            <a:avLst/>
          </a:prstGeom>
          <a:noFill/>
          <a:ln>
            <a:noFill/>
          </a:ln>
        </p:spPr>
      </p:pic>
      <p:pic>
        <p:nvPicPr>
          <p:cNvPr id="549" name="Google Shape;549;p26"/>
          <p:cNvPicPr preferRelativeResize="0"/>
          <p:nvPr/>
        </p:nvPicPr>
        <p:blipFill rotWithShape="1">
          <a:blip r:embed="rId4">
            <a:alphaModFix amt="90000"/>
          </a:blip>
          <a:srcRect b="0" l="0" r="0" t="0"/>
          <a:stretch/>
        </p:blipFill>
        <p:spPr>
          <a:xfrm>
            <a:off x="838200" y="3971800"/>
            <a:ext cx="6120501" cy="2886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4" name="Shape 554"/>
        <p:cNvGrpSpPr/>
        <p:nvPr/>
      </p:nvGrpSpPr>
      <p:grpSpPr>
        <a:xfrm>
          <a:off x="0" y="0"/>
          <a:ext cx="0" cy="0"/>
          <a:chOff x="0" y="0"/>
          <a:chExt cx="0" cy="0"/>
        </a:xfrm>
      </p:grpSpPr>
      <p:sp>
        <p:nvSpPr>
          <p:cNvPr id="555" name="Google Shape;555;g12fed2811aa_0_0"/>
          <p:cNvSpPr txBox="1"/>
          <p:nvPr>
            <p:ph type="title"/>
          </p:nvPr>
        </p:nvSpPr>
        <p:spPr>
          <a:xfrm>
            <a:off x="3328416" y="2002536"/>
            <a:ext cx="5541300" cy="21489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3600"/>
              <a:buNone/>
            </a:pPr>
            <a:r>
              <a:rPr b="1" i="0" lang="en-US" sz="6000"/>
              <a:t>Back up Slides</a:t>
            </a:r>
            <a:endParaRPr b="1" i="0" sz="6000"/>
          </a:p>
        </p:txBody>
      </p:sp>
      <p:sp>
        <p:nvSpPr>
          <p:cNvPr id="556" name="Google Shape;556;g12fed2811aa_0_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0" name="Shape 560"/>
        <p:cNvGrpSpPr/>
        <p:nvPr/>
      </p:nvGrpSpPr>
      <p:grpSpPr>
        <a:xfrm>
          <a:off x="0" y="0"/>
          <a:ext cx="0" cy="0"/>
          <a:chOff x="0" y="0"/>
          <a:chExt cx="0" cy="0"/>
        </a:xfrm>
      </p:grpSpPr>
      <p:sp>
        <p:nvSpPr>
          <p:cNvPr id="561" name="Google Shape;561;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bril Fatface"/>
              <a:buNone/>
            </a:pPr>
            <a:r>
              <a:rPr i="0" lang="en-US">
                <a:latin typeface="Abril Fatface"/>
                <a:ea typeface="Abril Fatface"/>
                <a:cs typeface="Abril Fatface"/>
                <a:sym typeface="Abril Fatface"/>
              </a:rPr>
              <a:t>Market Research</a:t>
            </a:r>
            <a:endParaRPr i="0">
              <a:latin typeface="Abril Fatface"/>
              <a:ea typeface="Abril Fatface"/>
              <a:cs typeface="Abril Fatface"/>
              <a:sym typeface="Abril Fatface"/>
            </a:endParaRPr>
          </a:p>
        </p:txBody>
      </p:sp>
      <p:sp>
        <p:nvSpPr>
          <p:cNvPr id="562" name="Google Shape;562;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563" name="Google Shape;563;p27"/>
          <p:cNvPicPr preferRelativeResize="0"/>
          <p:nvPr>
            <p:ph idx="1" type="body"/>
          </p:nvPr>
        </p:nvPicPr>
        <p:blipFill rotWithShape="1">
          <a:blip r:embed="rId3">
            <a:alphaModFix/>
          </a:blip>
          <a:srcRect b="0" l="9008" r="0" t="0"/>
          <a:stretch/>
        </p:blipFill>
        <p:spPr>
          <a:xfrm>
            <a:off x="1214573" y="2011363"/>
            <a:ext cx="4844200" cy="4160837"/>
          </a:xfrm>
          <a:prstGeom prst="rect">
            <a:avLst/>
          </a:prstGeom>
          <a:noFill/>
          <a:ln>
            <a:noFill/>
          </a:ln>
          <a:effectLst>
            <a:outerShdw blurRad="57150" rotWithShape="0" algn="bl" dir="5400000" dist="19050">
              <a:srgbClr val="000000">
                <a:alpha val="48627"/>
              </a:srgbClr>
            </a:outerShdw>
          </a:effectLst>
        </p:spPr>
      </p:pic>
      <p:pic>
        <p:nvPicPr>
          <p:cNvPr id="564" name="Google Shape;564;p27"/>
          <p:cNvPicPr preferRelativeResize="0"/>
          <p:nvPr/>
        </p:nvPicPr>
        <p:blipFill rotWithShape="1">
          <a:blip r:embed="rId4">
            <a:alphaModFix/>
          </a:blip>
          <a:srcRect b="0" l="0" r="0" t="0"/>
          <a:stretch/>
        </p:blipFill>
        <p:spPr>
          <a:xfrm>
            <a:off x="6337476" y="2011363"/>
            <a:ext cx="4844200" cy="4160837"/>
          </a:xfrm>
          <a:prstGeom prst="rect">
            <a:avLst/>
          </a:prstGeom>
          <a:noFill/>
          <a:ln>
            <a:noFill/>
          </a:ln>
          <a:effectLst>
            <a:outerShdw blurRad="57150" rotWithShape="0" algn="bl" dir="5400000" dist="19050">
              <a:srgbClr val="000000">
                <a:alpha val="48627"/>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9" name="Shape 569"/>
        <p:cNvGrpSpPr/>
        <p:nvPr/>
      </p:nvGrpSpPr>
      <p:grpSpPr>
        <a:xfrm>
          <a:off x="0" y="0"/>
          <a:ext cx="0" cy="0"/>
          <a:chOff x="0" y="0"/>
          <a:chExt cx="0" cy="0"/>
        </a:xfrm>
      </p:grpSpPr>
      <p:sp>
        <p:nvSpPr>
          <p:cNvPr id="570" name="Google Shape;570;p28"/>
          <p:cNvSpPr txBox="1"/>
          <p:nvPr>
            <p:ph type="title"/>
          </p:nvPr>
        </p:nvSpPr>
        <p:spPr>
          <a:xfrm>
            <a:off x="381000" y="413994"/>
            <a:ext cx="10058400"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Font typeface="Abril Fatface"/>
              <a:buNone/>
            </a:pPr>
            <a:r>
              <a:rPr i="0" lang="en-US" sz="3800"/>
              <a:t>External Analysis - Smart Tactics</a:t>
            </a:r>
            <a:endParaRPr i="0" sz="3800"/>
          </a:p>
          <a:p>
            <a:pPr indent="0" lvl="0" marL="0" rtl="0" algn="l">
              <a:lnSpc>
                <a:spcPct val="110000"/>
              </a:lnSpc>
              <a:spcBef>
                <a:spcPts val="900"/>
              </a:spcBef>
              <a:spcAft>
                <a:spcPts val="0"/>
              </a:spcAft>
              <a:buClr>
                <a:schemeClr val="dk1"/>
              </a:buClr>
              <a:buSzPts val="1100"/>
              <a:buFont typeface="Arial"/>
              <a:buNone/>
            </a:pPr>
            <a:r>
              <a:rPr i="0" lang="en-US" sz="1700">
                <a:solidFill>
                  <a:srgbClr val="E62A57"/>
                </a:solidFill>
              </a:rPr>
              <a:t>Building strong customer relationships</a:t>
            </a:r>
            <a:endParaRPr i="0">
              <a:solidFill>
                <a:srgbClr val="E62A57"/>
              </a:solidFill>
            </a:endParaRPr>
          </a:p>
        </p:txBody>
      </p:sp>
      <p:sp>
        <p:nvSpPr>
          <p:cNvPr id="571" name="Google Shape;571;p28"/>
          <p:cNvSpPr txBox="1"/>
          <p:nvPr>
            <p:ph idx="1" type="body"/>
          </p:nvPr>
        </p:nvSpPr>
        <p:spPr>
          <a:xfrm>
            <a:off x="304800" y="1546150"/>
            <a:ext cx="7177200" cy="4427400"/>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lnSpc>
                <a:spcPct val="110000"/>
              </a:lnSpc>
              <a:spcBef>
                <a:spcPts val="900"/>
              </a:spcBef>
              <a:spcAft>
                <a:spcPts val="0"/>
              </a:spcAft>
              <a:buClr>
                <a:schemeClr val="dk1"/>
              </a:buClr>
              <a:buSzPct val="132352"/>
              <a:buNone/>
            </a:pPr>
            <a:r>
              <a:t/>
            </a:r>
            <a:endParaRPr sz="1600"/>
          </a:p>
          <a:p>
            <a:pPr indent="-314960" lvl="0" marL="457200" rtl="0" algn="just">
              <a:lnSpc>
                <a:spcPct val="110000"/>
              </a:lnSpc>
              <a:spcBef>
                <a:spcPts val="900"/>
              </a:spcBef>
              <a:spcAft>
                <a:spcPts val="0"/>
              </a:spcAft>
              <a:buClr>
                <a:schemeClr val="dk1"/>
              </a:buClr>
              <a:buSzPct val="100000"/>
              <a:buChar char="●"/>
            </a:pPr>
            <a:r>
              <a:rPr lang="en-US" sz="1600"/>
              <a:t>Shein’s aim is to promptly offer stylish quality products at appealing prices to every user in the world.</a:t>
            </a:r>
            <a:endParaRPr sz="1600"/>
          </a:p>
          <a:p>
            <a:pPr indent="0" lvl="0" marL="457200" rtl="0" algn="just">
              <a:lnSpc>
                <a:spcPct val="110000"/>
              </a:lnSpc>
              <a:spcBef>
                <a:spcPts val="0"/>
              </a:spcBef>
              <a:spcAft>
                <a:spcPts val="0"/>
              </a:spcAft>
              <a:buClr>
                <a:schemeClr val="dk1"/>
              </a:buClr>
              <a:buSzPct val="132352"/>
              <a:buNone/>
            </a:pPr>
            <a:r>
              <a:t/>
            </a:r>
            <a:endParaRPr sz="1600"/>
          </a:p>
          <a:p>
            <a:pPr indent="-314960" lvl="0" marL="457200" rtl="0" algn="just">
              <a:lnSpc>
                <a:spcPct val="110000"/>
              </a:lnSpc>
              <a:spcBef>
                <a:spcPts val="900"/>
              </a:spcBef>
              <a:spcAft>
                <a:spcPts val="0"/>
              </a:spcAft>
              <a:buClr>
                <a:schemeClr val="dk1"/>
              </a:buClr>
              <a:buSzPct val="100000"/>
              <a:buChar char="●"/>
            </a:pPr>
            <a:r>
              <a:rPr lang="en-US" sz="1600"/>
              <a:t>The organization has used social media platforms like Instagram in a smart way, with close to </a:t>
            </a:r>
            <a:r>
              <a:rPr b="1" i="1" lang="en-US" sz="1600"/>
              <a:t>24M followers</a:t>
            </a:r>
            <a:r>
              <a:rPr lang="en-US" sz="1600"/>
              <a:t>.</a:t>
            </a:r>
            <a:endParaRPr sz="1600"/>
          </a:p>
          <a:p>
            <a:pPr indent="0" lvl="0" marL="457200" rtl="0" algn="just">
              <a:lnSpc>
                <a:spcPct val="110000"/>
              </a:lnSpc>
              <a:spcBef>
                <a:spcPts val="0"/>
              </a:spcBef>
              <a:spcAft>
                <a:spcPts val="0"/>
              </a:spcAft>
              <a:buClr>
                <a:schemeClr val="dk1"/>
              </a:buClr>
              <a:buSzPct val="132352"/>
              <a:buNone/>
            </a:pPr>
            <a:r>
              <a:t/>
            </a:r>
            <a:endParaRPr sz="1600"/>
          </a:p>
          <a:p>
            <a:pPr indent="-314960" lvl="0" marL="457200" rtl="0" algn="just">
              <a:lnSpc>
                <a:spcPct val="110000"/>
              </a:lnSpc>
              <a:spcBef>
                <a:spcPts val="900"/>
              </a:spcBef>
              <a:spcAft>
                <a:spcPts val="0"/>
              </a:spcAft>
              <a:buClr>
                <a:schemeClr val="dk1"/>
              </a:buClr>
              <a:buSzPct val="100000"/>
              <a:buChar char="●"/>
            </a:pPr>
            <a:r>
              <a:rPr lang="en-US" sz="1600"/>
              <a:t>Instead of having the top models from the fashion industry on their main page for branding, they collaborate a lot with the general public who purchase their merchandise, and have their “Instagram posts” on the main page, so that the general public can relate with such posts. This is </a:t>
            </a:r>
            <a:r>
              <a:rPr b="1" i="1" lang="en-US" sz="1600"/>
              <a:t>smart tactics</a:t>
            </a:r>
            <a:r>
              <a:rPr lang="en-US" sz="1600"/>
              <a:t>.</a:t>
            </a:r>
            <a:endParaRPr sz="1600"/>
          </a:p>
          <a:p>
            <a:pPr indent="0" lvl="0" marL="457200" rtl="0" algn="just">
              <a:lnSpc>
                <a:spcPct val="110000"/>
              </a:lnSpc>
              <a:spcBef>
                <a:spcPts val="0"/>
              </a:spcBef>
              <a:spcAft>
                <a:spcPts val="0"/>
              </a:spcAft>
              <a:buClr>
                <a:schemeClr val="dk1"/>
              </a:buClr>
              <a:buSzPct val="132352"/>
              <a:buNone/>
            </a:pPr>
            <a:r>
              <a:t/>
            </a:r>
            <a:endParaRPr sz="1600"/>
          </a:p>
          <a:p>
            <a:pPr indent="-314960" lvl="0" marL="457200" rtl="0" algn="just">
              <a:lnSpc>
                <a:spcPct val="110000"/>
              </a:lnSpc>
              <a:spcBef>
                <a:spcPts val="900"/>
              </a:spcBef>
              <a:spcAft>
                <a:spcPts val="0"/>
              </a:spcAft>
              <a:buClr>
                <a:schemeClr val="dk1"/>
              </a:buClr>
              <a:buSzPct val="100000"/>
              <a:buChar char="●"/>
            </a:pPr>
            <a:r>
              <a:rPr lang="en-US" sz="1600"/>
              <a:t>There are examples where customers themselves have products to sell, who are also loyal customers to Shein. For such a customer base, Shein has helped them advertise their products on their social media platforms, with customer “posts”, wearing Shein outfits, as well as showcasing their own products.</a:t>
            </a:r>
            <a:endParaRPr sz="1600"/>
          </a:p>
          <a:p>
            <a:pPr indent="0" lvl="0" marL="457200" rtl="0" algn="just">
              <a:lnSpc>
                <a:spcPct val="110000"/>
              </a:lnSpc>
              <a:spcBef>
                <a:spcPts val="0"/>
              </a:spcBef>
              <a:spcAft>
                <a:spcPts val="0"/>
              </a:spcAft>
              <a:buClr>
                <a:schemeClr val="dk1"/>
              </a:buClr>
              <a:buSzPct val="132352"/>
              <a:buNone/>
            </a:pPr>
            <a:r>
              <a:t/>
            </a:r>
            <a:endParaRPr sz="1600"/>
          </a:p>
          <a:p>
            <a:pPr indent="-314960" lvl="0" marL="457200" rtl="0" algn="just">
              <a:lnSpc>
                <a:spcPct val="110000"/>
              </a:lnSpc>
              <a:spcBef>
                <a:spcPts val="900"/>
              </a:spcBef>
              <a:spcAft>
                <a:spcPts val="0"/>
              </a:spcAft>
              <a:buClr>
                <a:schemeClr val="dk1"/>
              </a:buClr>
              <a:buSzPct val="100000"/>
              <a:buChar char="●"/>
            </a:pPr>
            <a:r>
              <a:rPr lang="en-US" sz="1600"/>
              <a:t>Shein </a:t>
            </a:r>
            <a:r>
              <a:rPr b="1" i="1" lang="en-US" sz="1600"/>
              <a:t>follows 1480 accounts</a:t>
            </a:r>
            <a:r>
              <a:rPr lang="en-US" sz="1600"/>
              <a:t> on Instagram, most of which are local small scale businesses, and also general public. This is one of the means, through which they implement the above point. </a:t>
            </a:r>
            <a:endParaRPr sz="1600"/>
          </a:p>
        </p:txBody>
      </p:sp>
      <p:pic>
        <p:nvPicPr>
          <p:cNvPr id="572" name="Google Shape;572;p28"/>
          <p:cNvPicPr preferRelativeResize="0"/>
          <p:nvPr/>
        </p:nvPicPr>
        <p:blipFill rotWithShape="1">
          <a:blip r:embed="rId3">
            <a:alphaModFix/>
          </a:blip>
          <a:srcRect b="0" l="0" r="0" t="0"/>
          <a:stretch/>
        </p:blipFill>
        <p:spPr>
          <a:xfrm>
            <a:off x="7541375" y="1191825"/>
            <a:ext cx="4205050" cy="1769150"/>
          </a:xfrm>
          <a:prstGeom prst="rect">
            <a:avLst/>
          </a:prstGeom>
          <a:noFill/>
          <a:ln>
            <a:noFill/>
          </a:ln>
        </p:spPr>
      </p:pic>
      <p:sp>
        <p:nvSpPr>
          <p:cNvPr id="573" name="Google Shape;573;p28"/>
          <p:cNvSpPr txBox="1"/>
          <p:nvPr/>
        </p:nvSpPr>
        <p:spPr>
          <a:xfrm>
            <a:off x="520350" y="6025475"/>
            <a:ext cx="59943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sng" cap="none" strike="noStrike">
                <a:solidFill>
                  <a:srgbClr val="3C78D8"/>
                </a:solidFill>
                <a:latin typeface="Avenir"/>
                <a:ea typeface="Avenir"/>
                <a:cs typeface="Avenir"/>
                <a:sym typeface="Avenir"/>
                <a:hlinkClick r:id="rId4">
                  <a:extLst>
                    <a:ext uri="{A12FA001-AC4F-418D-AE19-62706E023703}">
                      <ahyp:hlinkClr val="tx"/>
                    </a:ext>
                  </a:extLst>
                </a:hlinkClick>
              </a:rPr>
              <a:t>https://thesocialgrabber.com/marketing-strategy-and-swot-analysis-of-shein/</a:t>
            </a:r>
            <a:endParaRPr b="0" i="0" sz="1000" u="none" cap="none" strike="noStrike">
              <a:solidFill>
                <a:srgbClr val="3C78D8"/>
              </a:solidFill>
              <a:latin typeface="Avenir"/>
              <a:ea typeface="Avenir"/>
              <a:cs typeface="Avenir"/>
              <a:sym typeface="Avenir"/>
            </a:endParaRPr>
          </a:p>
        </p:txBody>
      </p:sp>
      <p:cxnSp>
        <p:nvCxnSpPr>
          <p:cNvPr id="574" name="Google Shape;574;p28"/>
          <p:cNvCxnSpPr/>
          <p:nvPr/>
        </p:nvCxnSpPr>
        <p:spPr>
          <a:xfrm>
            <a:off x="10042450" y="2383125"/>
            <a:ext cx="697200" cy="0"/>
          </a:xfrm>
          <a:prstGeom prst="straightConnector1">
            <a:avLst/>
          </a:prstGeom>
          <a:noFill/>
          <a:ln cap="flat" cmpd="sng" w="9525">
            <a:solidFill>
              <a:srgbClr val="CC0000"/>
            </a:solidFill>
            <a:prstDash val="solid"/>
            <a:round/>
            <a:headEnd len="sm" w="sm" type="none"/>
            <a:tailEnd len="sm" w="sm" type="none"/>
          </a:ln>
        </p:spPr>
      </p:cxnSp>
      <p:cxnSp>
        <p:nvCxnSpPr>
          <p:cNvPr id="575" name="Google Shape;575;p28"/>
          <p:cNvCxnSpPr/>
          <p:nvPr/>
        </p:nvCxnSpPr>
        <p:spPr>
          <a:xfrm>
            <a:off x="10927000" y="2393525"/>
            <a:ext cx="645300" cy="0"/>
          </a:xfrm>
          <a:prstGeom prst="straightConnector1">
            <a:avLst/>
          </a:prstGeom>
          <a:noFill/>
          <a:ln cap="flat" cmpd="sng" w="9525">
            <a:solidFill>
              <a:srgbClr val="CC0000"/>
            </a:solidFill>
            <a:prstDash val="solid"/>
            <a:round/>
            <a:headEnd len="sm" w="sm" type="none"/>
            <a:tailEnd len="sm" w="sm"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0" name="Shape 580"/>
        <p:cNvGrpSpPr/>
        <p:nvPr/>
      </p:nvGrpSpPr>
      <p:grpSpPr>
        <a:xfrm>
          <a:off x="0" y="0"/>
          <a:ext cx="0" cy="0"/>
          <a:chOff x="0" y="0"/>
          <a:chExt cx="0" cy="0"/>
        </a:xfrm>
      </p:grpSpPr>
      <p:sp>
        <p:nvSpPr>
          <p:cNvPr id="581" name="Google Shape;581;p29"/>
          <p:cNvSpPr txBox="1"/>
          <p:nvPr>
            <p:ph type="title"/>
          </p:nvPr>
        </p:nvSpPr>
        <p:spPr>
          <a:xfrm>
            <a:off x="685800" y="642600"/>
            <a:ext cx="10058400" cy="1407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Font typeface="Abril Fatface"/>
              <a:buNone/>
            </a:pPr>
            <a:r>
              <a:rPr i="0" lang="en-US"/>
              <a:t>Internal Analysis</a:t>
            </a:r>
            <a:endParaRPr i="0"/>
          </a:p>
        </p:txBody>
      </p:sp>
      <p:sp>
        <p:nvSpPr>
          <p:cNvPr id="582" name="Google Shape;582;p29"/>
          <p:cNvSpPr txBox="1"/>
          <p:nvPr>
            <p:ph idx="1" type="body"/>
          </p:nvPr>
        </p:nvSpPr>
        <p:spPr>
          <a:xfrm>
            <a:off x="609600" y="2331720"/>
            <a:ext cx="10058400" cy="3849600"/>
          </a:xfrm>
          <a:prstGeom prst="rect">
            <a:avLst/>
          </a:prstGeom>
          <a:noFill/>
          <a:ln>
            <a:noFill/>
          </a:ln>
        </p:spPr>
        <p:txBody>
          <a:bodyPr anchorCtr="0" anchor="t" bIns="45700" lIns="91425" spcFirstLastPara="1" rIns="91425" wrap="square" tIns="45700">
            <a:normAutofit fontScale="62500" lnSpcReduction="20000"/>
          </a:bodyPr>
          <a:lstStyle/>
          <a:p>
            <a:pPr indent="-342900" lvl="0" marL="457200" rtl="0" algn="l">
              <a:lnSpc>
                <a:spcPct val="110000"/>
              </a:lnSpc>
              <a:spcBef>
                <a:spcPts val="900"/>
              </a:spcBef>
              <a:spcAft>
                <a:spcPts val="0"/>
              </a:spcAft>
              <a:buClr>
                <a:schemeClr val="dk1"/>
              </a:buClr>
              <a:buSzPct val="102856"/>
              <a:buChar char="●"/>
            </a:pPr>
            <a:r>
              <a:rPr lang="en-US"/>
              <a:t>Initially, Shein did not design its own clothes. However, it became a fully integrated retailer in 2014 when it secured its own supply chain system.</a:t>
            </a:r>
            <a:endParaRPr/>
          </a:p>
          <a:p>
            <a:pPr indent="-342900" lvl="0" marL="457200" rtl="0" algn="l">
              <a:lnSpc>
                <a:spcPct val="110000"/>
              </a:lnSpc>
              <a:spcBef>
                <a:spcPts val="0"/>
              </a:spcBef>
              <a:spcAft>
                <a:spcPts val="0"/>
              </a:spcAft>
              <a:buClr>
                <a:schemeClr val="dk1"/>
              </a:buClr>
              <a:buSzPct val="102856"/>
              <a:buChar char="●"/>
            </a:pPr>
            <a:r>
              <a:rPr lang="en-US"/>
              <a:t>After Shein’s recent funding round, the company’s valuation is close to a $100B, which is more than the combined worth of H&amp;M, and Zara. [1]</a:t>
            </a:r>
            <a:endParaRPr/>
          </a:p>
          <a:p>
            <a:pPr indent="-342900" lvl="0" marL="457200" rtl="0" algn="l">
              <a:lnSpc>
                <a:spcPct val="110000"/>
              </a:lnSpc>
              <a:spcBef>
                <a:spcPts val="0"/>
              </a:spcBef>
              <a:spcAft>
                <a:spcPts val="0"/>
              </a:spcAft>
              <a:buClr>
                <a:schemeClr val="dk1"/>
              </a:buClr>
              <a:buSzPct val="102856"/>
              <a:buChar char="●"/>
            </a:pPr>
            <a:r>
              <a:rPr lang="en-US"/>
              <a:t>The company hasn’t unveiled any plans for an IPO. [1]</a:t>
            </a:r>
            <a:endParaRPr/>
          </a:p>
          <a:p>
            <a:pPr indent="-342900" lvl="0" marL="457200" rtl="0" algn="l">
              <a:lnSpc>
                <a:spcPct val="110000"/>
              </a:lnSpc>
              <a:spcBef>
                <a:spcPts val="0"/>
              </a:spcBef>
              <a:spcAft>
                <a:spcPts val="0"/>
              </a:spcAft>
              <a:buClr>
                <a:schemeClr val="dk1"/>
              </a:buClr>
              <a:buSzPct val="102856"/>
              <a:buChar char="●"/>
            </a:pPr>
            <a:r>
              <a:rPr lang="en-US"/>
              <a:t>Shein’s C-suite:</a:t>
            </a:r>
            <a:endParaRPr/>
          </a:p>
          <a:p>
            <a:pPr indent="-342900" lvl="1" marL="914400" rtl="0" algn="l">
              <a:lnSpc>
                <a:spcPct val="100000"/>
              </a:lnSpc>
              <a:spcBef>
                <a:spcPts val="0"/>
              </a:spcBef>
              <a:spcAft>
                <a:spcPts val="0"/>
              </a:spcAft>
              <a:buClr>
                <a:schemeClr val="dk1"/>
              </a:buClr>
              <a:buSzPct val="119999"/>
              <a:buChar char="○"/>
            </a:pPr>
            <a:r>
              <a:rPr lang="en-US"/>
              <a:t>Chris Xu - Founder &amp; CEO</a:t>
            </a:r>
            <a:endParaRPr/>
          </a:p>
          <a:p>
            <a:pPr indent="-342900" lvl="1" marL="914400" rtl="0" algn="l">
              <a:lnSpc>
                <a:spcPct val="100000"/>
              </a:lnSpc>
              <a:spcBef>
                <a:spcPts val="0"/>
              </a:spcBef>
              <a:spcAft>
                <a:spcPts val="0"/>
              </a:spcAft>
              <a:buClr>
                <a:schemeClr val="dk1"/>
              </a:buClr>
              <a:buSzPct val="119999"/>
              <a:buChar char="○"/>
            </a:pPr>
            <a:r>
              <a:rPr lang="en-US"/>
              <a:t>Liegh Gui - Chief Financial Officer</a:t>
            </a:r>
            <a:endParaRPr/>
          </a:p>
          <a:p>
            <a:pPr indent="-342900" lvl="1" marL="914400" rtl="0" algn="l">
              <a:lnSpc>
                <a:spcPct val="100000"/>
              </a:lnSpc>
              <a:spcBef>
                <a:spcPts val="0"/>
              </a:spcBef>
              <a:spcAft>
                <a:spcPts val="0"/>
              </a:spcAft>
              <a:buClr>
                <a:schemeClr val="dk1"/>
              </a:buClr>
              <a:buSzPct val="119999"/>
              <a:buChar char="○"/>
            </a:pPr>
            <a:r>
              <a:rPr lang="en-US"/>
              <a:t>Peter Day - Chief Privacy Officer</a:t>
            </a:r>
            <a:endParaRPr/>
          </a:p>
          <a:p>
            <a:pPr indent="-342900" lvl="1" marL="914400" rtl="0" algn="l">
              <a:lnSpc>
                <a:spcPct val="100000"/>
              </a:lnSpc>
              <a:spcBef>
                <a:spcPts val="0"/>
              </a:spcBef>
              <a:spcAft>
                <a:spcPts val="0"/>
              </a:spcAft>
              <a:buClr>
                <a:schemeClr val="dk1"/>
              </a:buClr>
              <a:buSzPct val="119999"/>
              <a:buChar char="○"/>
            </a:pPr>
            <a:r>
              <a:rPr lang="en-US"/>
              <a:t>Leon Li - Chief Security Officer</a:t>
            </a:r>
            <a:endParaRPr/>
          </a:p>
          <a:p>
            <a:pPr indent="-342900" lvl="0" marL="457200" rtl="0" algn="l">
              <a:lnSpc>
                <a:spcPct val="110000"/>
              </a:lnSpc>
              <a:spcBef>
                <a:spcPts val="0"/>
              </a:spcBef>
              <a:spcAft>
                <a:spcPts val="0"/>
              </a:spcAft>
              <a:buClr>
                <a:schemeClr val="dk1"/>
              </a:buClr>
              <a:buSzPct val="102856"/>
              <a:buChar char="●"/>
            </a:pPr>
            <a:r>
              <a:rPr lang="en-US"/>
              <a:t>Shein has made significant use of “U.S. Legislative Bill Section 321 for Trade Facilitation”, which states that any import up to $800 per person is duty-free. This bill has allowed Shein to deliver to the USA without paying taxes, allowing Shein to have a competitive advantage over domestic companies. [2]</a:t>
            </a:r>
            <a:endParaRPr/>
          </a:p>
        </p:txBody>
      </p:sp>
      <p:sp>
        <p:nvSpPr>
          <p:cNvPr id="583" name="Google Shape;583;p29"/>
          <p:cNvSpPr txBox="1"/>
          <p:nvPr/>
        </p:nvSpPr>
        <p:spPr>
          <a:xfrm>
            <a:off x="499500" y="5945575"/>
            <a:ext cx="73368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[1]</a:t>
            </a:r>
            <a:r>
              <a:rPr b="0" i="0" lang="en-US" sz="1400" u="none" cap="none" strike="noStrike">
                <a:solidFill>
                  <a:srgbClr val="000000"/>
                </a:solidFill>
                <a:latin typeface="Arial"/>
                <a:ea typeface="Arial"/>
                <a:cs typeface="Arial"/>
                <a:sym typeface="Arial"/>
              </a:rPr>
              <a:t> </a:t>
            </a:r>
            <a:r>
              <a:rPr b="0" i="0" lang="en-US" sz="1000" u="sng" cap="none" strike="noStrike">
                <a:solidFill>
                  <a:srgbClr val="3C78D8"/>
                </a:solidFill>
                <a:latin typeface="Avenir"/>
                <a:ea typeface="Avenir"/>
                <a:cs typeface="Avenir"/>
                <a:sym typeface="Avenir"/>
                <a:hlinkClick r:id="rId3">
                  <a:extLst>
                    <a:ext uri="{A12FA001-AC4F-418D-AE19-62706E023703}">
                      <ahyp:hlinkClr val="tx"/>
                    </a:ext>
                  </a:extLst>
                </a:hlinkClick>
              </a:rPr>
              <a:t>https://www.bloomberg.com/news/articles/2022-04-04/shein-s-100-billion-valuation-would-top-h-m-and-zara-combined</a:t>
            </a:r>
            <a:endParaRPr b="0" i="0" sz="1000" u="none" cap="none" strike="noStrike">
              <a:solidFill>
                <a:srgbClr val="3C78D8"/>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venir"/>
                <a:ea typeface="Avenir"/>
                <a:cs typeface="Avenir"/>
                <a:sym typeface="Avenir"/>
              </a:rPr>
              <a:t>[2]</a:t>
            </a:r>
            <a:r>
              <a:rPr b="0" i="0" lang="en-US" sz="1000" u="none" cap="none" strike="noStrike">
                <a:solidFill>
                  <a:srgbClr val="3C78D8"/>
                </a:solidFill>
                <a:latin typeface="Avenir"/>
                <a:ea typeface="Avenir"/>
                <a:cs typeface="Avenir"/>
                <a:sym typeface="Avenir"/>
              </a:rPr>
              <a:t> </a:t>
            </a:r>
            <a:r>
              <a:rPr b="0" i="0" lang="en-US" sz="1000" u="sng" cap="none" strike="noStrike">
                <a:solidFill>
                  <a:srgbClr val="3C78D8"/>
                </a:solidFill>
                <a:latin typeface="Avenir"/>
                <a:ea typeface="Avenir"/>
                <a:cs typeface="Avenir"/>
                <a:sym typeface="Avenir"/>
                <a:hlinkClick r:id="rId4">
                  <a:extLst>
                    <a:ext uri="{A12FA001-AC4F-418D-AE19-62706E023703}">
                      <ahyp:hlinkClr val="tx"/>
                    </a:ext>
                  </a:extLst>
                </a:hlinkClick>
              </a:rPr>
              <a:t>https://en.wikipedia.org/wiki/Shein_(company)#cite_note-:0-3</a:t>
            </a:r>
            <a:endParaRPr b="0" i="0" sz="1000" u="none" cap="none" strike="noStrike">
              <a:solidFill>
                <a:srgbClr val="3C78D8"/>
              </a:solidFill>
              <a:latin typeface="Avenir"/>
              <a:ea typeface="Avenir"/>
              <a:cs typeface="Avenir"/>
              <a:sym typeface="Avenir"/>
            </a:endParaRPr>
          </a:p>
        </p:txBody>
      </p:sp>
      <p:pic>
        <p:nvPicPr>
          <p:cNvPr id="584" name="Google Shape;584;p29"/>
          <p:cNvPicPr preferRelativeResize="0"/>
          <p:nvPr/>
        </p:nvPicPr>
        <p:blipFill rotWithShape="1">
          <a:blip r:embed="rId5">
            <a:alphaModFix/>
          </a:blip>
          <a:srcRect b="0" l="0" r="0" t="0"/>
          <a:stretch/>
        </p:blipFill>
        <p:spPr>
          <a:xfrm>
            <a:off x="7593175" y="464425"/>
            <a:ext cx="3646956" cy="18673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9" name="Shape 589"/>
        <p:cNvGrpSpPr/>
        <p:nvPr/>
      </p:nvGrpSpPr>
      <p:grpSpPr>
        <a:xfrm>
          <a:off x="0" y="0"/>
          <a:ext cx="0" cy="0"/>
          <a:chOff x="0" y="0"/>
          <a:chExt cx="0" cy="0"/>
        </a:xfrm>
      </p:grpSpPr>
      <p:grpSp>
        <p:nvGrpSpPr>
          <p:cNvPr id="590" name="Google Shape;590;p30"/>
          <p:cNvGrpSpPr/>
          <p:nvPr/>
        </p:nvGrpSpPr>
        <p:grpSpPr>
          <a:xfrm>
            <a:off x="6620468" y="3685072"/>
            <a:ext cx="4571864" cy="1564511"/>
            <a:chOff x="4597750" y="2856225"/>
            <a:chExt cx="3836100" cy="1393525"/>
          </a:xfrm>
        </p:grpSpPr>
        <p:sp>
          <p:nvSpPr>
            <p:cNvPr id="591" name="Google Shape;591;p30"/>
            <p:cNvSpPr/>
            <p:nvPr/>
          </p:nvSpPr>
          <p:spPr>
            <a:xfrm>
              <a:off x="4597750" y="2856225"/>
              <a:ext cx="1146000" cy="1273206"/>
            </a:xfrm>
            <a:custGeom>
              <a:rect b="b" l="l" r="r" t="t"/>
              <a:pathLst>
                <a:path extrusionOk="0" h="45840" w="45840">
                  <a:moveTo>
                    <a:pt x="17431" y="1"/>
                  </a:moveTo>
                  <a:cubicBezTo>
                    <a:pt x="16920" y="9407"/>
                    <a:pt x="9395" y="16932"/>
                    <a:pt x="1" y="17444"/>
                  </a:cubicBezTo>
                  <a:lnTo>
                    <a:pt x="1" y="45840"/>
                  </a:lnTo>
                  <a:cubicBezTo>
                    <a:pt x="12514" y="45578"/>
                    <a:pt x="23825" y="40399"/>
                    <a:pt x="32076" y="32160"/>
                  </a:cubicBezTo>
                  <a:cubicBezTo>
                    <a:pt x="31409" y="30755"/>
                    <a:pt x="31028" y="29183"/>
                    <a:pt x="31028" y="27528"/>
                  </a:cubicBezTo>
                  <a:cubicBezTo>
                    <a:pt x="31028" y="21599"/>
                    <a:pt x="35839" y="16789"/>
                    <a:pt x="41768" y="16789"/>
                  </a:cubicBezTo>
                  <a:cubicBezTo>
                    <a:pt x="41958" y="16789"/>
                    <a:pt x="42149" y="16801"/>
                    <a:pt x="42339" y="16801"/>
                  </a:cubicBezTo>
                  <a:cubicBezTo>
                    <a:pt x="44471" y="11609"/>
                    <a:pt x="45709" y="5942"/>
                    <a:pt x="45840" y="1"/>
                  </a:cubicBezTo>
                  <a:close/>
                </a:path>
              </a:pathLst>
            </a:custGeom>
            <a:solidFill>
              <a:srgbClr val="5EB2FC"/>
            </a:solidFill>
            <a:ln>
              <a:noFill/>
            </a:ln>
          </p:spPr>
          <p:txBody>
            <a:bodyPr anchorCtr="0" anchor="ctr" bIns="91425" lIns="91425" spcFirstLastPara="1" rIns="18287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3000" u="none" cap="none" strike="noStrike">
                  <a:solidFill>
                    <a:srgbClr val="FFFFFF"/>
                  </a:solidFill>
                  <a:latin typeface="Fira Sans Extra Condensed Medium"/>
                  <a:ea typeface="Fira Sans Extra Condensed Medium"/>
                  <a:cs typeface="Fira Sans Extra Condensed Medium"/>
                  <a:sym typeface="Fira Sans Extra Condensed Medium"/>
                </a:rPr>
                <a:t>T</a:t>
              </a:r>
              <a:endParaRPr b="0" i="0" sz="3000" u="none" cap="none" strike="noStrike">
                <a:solidFill>
                  <a:srgbClr val="FFFFFF"/>
                </a:solidFill>
                <a:latin typeface="Arial"/>
                <a:ea typeface="Arial"/>
                <a:cs typeface="Arial"/>
                <a:sym typeface="Arial"/>
              </a:endParaRPr>
            </a:p>
          </p:txBody>
        </p:sp>
        <p:sp>
          <p:nvSpPr>
            <p:cNvPr id="592" name="Google Shape;592;p30"/>
            <p:cNvSpPr/>
            <p:nvPr/>
          </p:nvSpPr>
          <p:spPr>
            <a:xfrm>
              <a:off x="5425538" y="3404225"/>
              <a:ext cx="432800" cy="432800"/>
            </a:xfrm>
            <a:custGeom>
              <a:rect b="b" l="l" r="r" t="t"/>
              <a:pathLst>
                <a:path extrusionOk="0" h="17312" w="17312">
                  <a:moveTo>
                    <a:pt x="8656" y="0"/>
                  </a:moveTo>
                  <a:cubicBezTo>
                    <a:pt x="3870" y="0"/>
                    <a:pt x="0" y="3870"/>
                    <a:pt x="0" y="8656"/>
                  </a:cubicBezTo>
                  <a:cubicBezTo>
                    <a:pt x="0" y="13442"/>
                    <a:pt x="3870" y="17312"/>
                    <a:pt x="8656" y="17312"/>
                  </a:cubicBezTo>
                  <a:cubicBezTo>
                    <a:pt x="13442" y="17312"/>
                    <a:pt x="17312" y="13442"/>
                    <a:pt x="17312" y="8656"/>
                  </a:cubicBezTo>
                  <a:cubicBezTo>
                    <a:pt x="17312" y="3870"/>
                    <a:pt x="13442" y="0"/>
                    <a:pt x="8656" y="0"/>
                  </a:cubicBezTo>
                  <a:close/>
                </a:path>
              </a:pathLst>
            </a:custGeom>
            <a:solidFill>
              <a:srgbClr val="5EB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30"/>
            <p:cNvSpPr/>
            <p:nvPr/>
          </p:nvSpPr>
          <p:spPr>
            <a:xfrm>
              <a:off x="5967250" y="3021550"/>
              <a:ext cx="2466600" cy="1228200"/>
            </a:xfrm>
            <a:prstGeom prst="roundRect">
              <a:avLst>
                <a:gd fmla="val 765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4" name="Google Shape;594;p30"/>
            <p:cNvGrpSpPr/>
            <p:nvPr/>
          </p:nvGrpSpPr>
          <p:grpSpPr>
            <a:xfrm>
              <a:off x="6258250" y="3079725"/>
              <a:ext cx="1884600" cy="1111849"/>
              <a:chOff x="6237725" y="3003525"/>
              <a:chExt cx="1884600" cy="1111849"/>
            </a:xfrm>
          </p:grpSpPr>
          <p:sp>
            <p:nvSpPr>
              <p:cNvPr id="595" name="Google Shape;595;p30"/>
              <p:cNvSpPr txBox="1"/>
              <p:nvPr/>
            </p:nvSpPr>
            <p:spPr>
              <a:xfrm>
                <a:off x="6390125" y="3003525"/>
                <a:ext cx="994200" cy="346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434343"/>
                    </a:solidFill>
                    <a:latin typeface="Fira Sans Extra Condensed Medium"/>
                    <a:ea typeface="Fira Sans Extra Condensed Medium"/>
                    <a:cs typeface="Fira Sans Extra Condensed Medium"/>
                    <a:sym typeface="Fira Sans Extra Condensed Medium"/>
                  </a:rPr>
                  <a:t>Threats</a:t>
                </a:r>
                <a:endParaRPr b="0" i="0" sz="1700" u="none" cap="none" strike="noStrike">
                  <a:solidFill>
                    <a:srgbClr val="434343"/>
                  </a:solidFill>
                  <a:latin typeface="Fira Sans Extra Condensed Medium"/>
                  <a:ea typeface="Fira Sans Extra Condensed Medium"/>
                  <a:cs typeface="Fira Sans Extra Condensed Medium"/>
                  <a:sym typeface="Fira Sans Extra Condensed Medium"/>
                </a:endParaRPr>
              </a:p>
            </p:txBody>
          </p:sp>
          <p:sp>
            <p:nvSpPr>
              <p:cNvPr id="596" name="Google Shape;596;p30"/>
              <p:cNvSpPr txBox="1"/>
              <p:nvPr/>
            </p:nvSpPr>
            <p:spPr>
              <a:xfrm>
                <a:off x="6237725" y="3350374"/>
                <a:ext cx="1884600" cy="765000"/>
              </a:xfrm>
              <a:prstGeom prst="rect">
                <a:avLst/>
              </a:prstGeom>
              <a:noFill/>
              <a:ln>
                <a:noFill/>
              </a:ln>
            </p:spPr>
            <p:txBody>
              <a:bodyPr anchorCtr="0" anchor="ctr" bIns="91425" lIns="91425" spcFirstLastPara="1" rIns="91425" wrap="square" tIns="91425">
                <a:noAutofit/>
              </a:bodyPr>
              <a:lstStyle/>
              <a:p>
                <a:pPr indent="-304800" lvl="0" marL="457200" marR="0" rtl="0" algn="l">
                  <a:lnSpc>
                    <a:spcPct val="100000"/>
                  </a:lnSpc>
                  <a:spcBef>
                    <a:spcPts val="0"/>
                  </a:spcBef>
                  <a:spcAft>
                    <a:spcPts val="0"/>
                  </a:spcAft>
                  <a:buClr>
                    <a:srgbClr val="434343"/>
                  </a:buClr>
                  <a:buSzPts val="1200"/>
                  <a:buFont typeface="Roboto"/>
                  <a:buChar char="●"/>
                </a:pPr>
                <a:r>
                  <a:rPr b="0" i="0" lang="en-US" sz="1200" u="none" cap="none" strike="noStrike">
                    <a:solidFill>
                      <a:srgbClr val="434343"/>
                    </a:solidFill>
                    <a:latin typeface="Roboto"/>
                    <a:ea typeface="Roboto"/>
                    <a:cs typeface="Roboto"/>
                    <a:sym typeface="Roboto"/>
                  </a:rPr>
                  <a:t>Data breach</a:t>
                </a:r>
                <a:endParaRPr b="0" i="0" sz="1200" u="none" cap="none" strike="noStrike">
                  <a:solidFill>
                    <a:srgbClr val="434343"/>
                  </a:solidFill>
                  <a:latin typeface="Roboto"/>
                  <a:ea typeface="Roboto"/>
                  <a:cs typeface="Roboto"/>
                  <a:sym typeface="Roboto"/>
                </a:endParaRPr>
              </a:p>
              <a:p>
                <a:pPr indent="-304800" lvl="0" marL="457200" marR="0" rtl="0" algn="l">
                  <a:lnSpc>
                    <a:spcPct val="100000"/>
                  </a:lnSpc>
                  <a:spcBef>
                    <a:spcPts val="0"/>
                  </a:spcBef>
                  <a:spcAft>
                    <a:spcPts val="0"/>
                  </a:spcAft>
                  <a:buClr>
                    <a:srgbClr val="434343"/>
                  </a:buClr>
                  <a:buSzPts val="1200"/>
                  <a:buFont typeface="Roboto"/>
                  <a:buChar char="●"/>
                </a:pPr>
                <a:r>
                  <a:rPr b="0" i="0" lang="en-US" sz="1200" u="none" cap="none" strike="noStrike">
                    <a:solidFill>
                      <a:srgbClr val="434343"/>
                    </a:solidFill>
                    <a:latin typeface="Roboto"/>
                    <a:ea typeface="Roboto"/>
                    <a:cs typeface="Roboto"/>
                    <a:sym typeface="Roboto"/>
                  </a:rPr>
                  <a:t>Unpredictable consumer preferences</a:t>
                </a:r>
                <a:endParaRPr b="0" i="0" sz="1200" u="none" cap="none" strike="noStrike">
                  <a:solidFill>
                    <a:srgbClr val="434343"/>
                  </a:solidFill>
                  <a:latin typeface="Roboto"/>
                  <a:ea typeface="Roboto"/>
                  <a:cs typeface="Roboto"/>
                  <a:sym typeface="Roboto"/>
                </a:endParaRPr>
              </a:p>
            </p:txBody>
          </p:sp>
        </p:grpSp>
      </p:grpSp>
      <p:grpSp>
        <p:nvGrpSpPr>
          <p:cNvPr id="597" name="Google Shape;597;p30"/>
          <p:cNvGrpSpPr/>
          <p:nvPr/>
        </p:nvGrpSpPr>
        <p:grpSpPr>
          <a:xfrm>
            <a:off x="6620498" y="1942573"/>
            <a:ext cx="4571894" cy="1742876"/>
            <a:chOff x="4597725" y="1064457"/>
            <a:chExt cx="3836125" cy="1796409"/>
          </a:xfrm>
        </p:grpSpPr>
        <p:sp>
          <p:nvSpPr>
            <p:cNvPr id="598" name="Google Shape;598;p30"/>
            <p:cNvSpPr/>
            <p:nvPr/>
          </p:nvSpPr>
          <p:spPr>
            <a:xfrm>
              <a:off x="4597725" y="1263146"/>
              <a:ext cx="1146000" cy="1541969"/>
            </a:xfrm>
            <a:custGeom>
              <a:rect b="b" l="l" r="r" t="t"/>
              <a:pathLst>
                <a:path extrusionOk="0" h="45851" w="45840">
                  <a:moveTo>
                    <a:pt x="1" y="0"/>
                  </a:moveTo>
                  <a:lnTo>
                    <a:pt x="1" y="28408"/>
                  </a:lnTo>
                  <a:cubicBezTo>
                    <a:pt x="9395" y="28920"/>
                    <a:pt x="16920" y="36445"/>
                    <a:pt x="17431" y="45851"/>
                  </a:cubicBezTo>
                  <a:lnTo>
                    <a:pt x="45840" y="45851"/>
                  </a:lnTo>
                  <a:cubicBezTo>
                    <a:pt x="45709" y="39910"/>
                    <a:pt x="44471" y="34242"/>
                    <a:pt x="42339" y="29039"/>
                  </a:cubicBezTo>
                  <a:cubicBezTo>
                    <a:pt x="42149" y="29051"/>
                    <a:pt x="41958" y="29063"/>
                    <a:pt x="41768" y="29063"/>
                  </a:cubicBezTo>
                  <a:cubicBezTo>
                    <a:pt x="35839" y="29063"/>
                    <a:pt x="31028" y="24253"/>
                    <a:pt x="31028" y="18324"/>
                  </a:cubicBezTo>
                  <a:cubicBezTo>
                    <a:pt x="31028" y="16669"/>
                    <a:pt x="31409" y="15097"/>
                    <a:pt x="32076" y="13692"/>
                  </a:cubicBezTo>
                  <a:cubicBezTo>
                    <a:pt x="23825" y="5453"/>
                    <a:pt x="12514" y="274"/>
                    <a:pt x="1" y="0"/>
                  </a:cubicBezTo>
                  <a:close/>
                </a:path>
              </a:pathLst>
            </a:custGeom>
            <a:solidFill>
              <a:srgbClr val="69E781"/>
            </a:solidFill>
            <a:ln>
              <a:noFill/>
            </a:ln>
          </p:spPr>
          <p:txBody>
            <a:bodyPr anchorCtr="0" anchor="ctr" bIns="91425" lIns="91425" spcFirstLastPara="1" rIns="18287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3000" u="none" cap="none" strike="noStrike">
                  <a:solidFill>
                    <a:srgbClr val="FFFFFF"/>
                  </a:solidFill>
                  <a:latin typeface="Fira Sans Extra Condensed Medium"/>
                  <a:ea typeface="Fira Sans Extra Condensed Medium"/>
                  <a:cs typeface="Fira Sans Extra Condensed Medium"/>
                  <a:sym typeface="Fira Sans Extra Condensed Medium"/>
                </a:rPr>
                <a:t>W</a:t>
              </a:r>
              <a:endParaRPr b="0" i="0" sz="3000" u="none" cap="none" strike="noStrike">
                <a:solidFill>
                  <a:srgbClr val="FFFFFF"/>
                </a:solidFill>
                <a:latin typeface="Arial"/>
                <a:ea typeface="Arial"/>
                <a:cs typeface="Arial"/>
                <a:sym typeface="Arial"/>
              </a:endParaRPr>
            </a:p>
          </p:txBody>
        </p:sp>
        <p:sp>
          <p:nvSpPr>
            <p:cNvPr id="599" name="Google Shape;599;p30"/>
            <p:cNvSpPr/>
            <p:nvPr/>
          </p:nvSpPr>
          <p:spPr>
            <a:xfrm>
              <a:off x="5425538" y="1724107"/>
              <a:ext cx="432800" cy="432800"/>
            </a:xfrm>
            <a:custGeom>
              <a:rect b="b" l="l" r="r" t="t"/>
              <a:pathLst>
                <a:path extrusionOk="0" h="17312" w="17312">
                  <a:moveTo>
                    <a:pt x="8656" y="0"/>
                  </a:moveTo>
                  <a:cubicBezTo>
                    <a:pt x="3870" y="0"/>
                    <a:pt x="0" y="3870"/>
                    <a:pt x="0" y="8656"/>
                  </a:cubicBezTo>
                  <a:cubicBezTo>
                    <a:pt x="0" y="13442"/>
                    <a:pt x="3870" y="17312"/>
                    <a:pt x="8656" y="17312"/>
                  </a:cubicBezTo>
                  <a:cubicBezTo>
                    <a:pt x="13442" y="17312"/>
                    <a:pt x="17312" y="13442"/>
                    <a:pt x="17312" y="8656"/>
                  </a:cubicBezTo>
                  <a:cubicBezTo>
                    <a:pt x="17312" y="3870"/>
                    <a:pt x="13442" y="0"/>
                    <a:pt x="8656" y="0"/>
                  </a:cubicBezTo>
                  <a:close/>
                </a:path>
              </a:pathLst>
            </a:custGeom>
            <a:solidFill>
              <a:srgbClr val="69E7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30"/>
            <p:cNvSpPr/>
            <p:nvPr/>
          </p:nvSpPr>
          <p:spPr>
            <a:xfrm>
              <a:off x="5967250" y="1064466"/>
              <a:ext cx="2466600" cy="1796400"/>
            </a:xfrm>
            <a:prstGeom prst="roundRect">
              <a:avLst>
                <a:gd fmla="val 765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01" name="Google Shape;601;p30"/>
            <p:cNvGrpSpPr/>
            <p:nvPr/>
          </p:nvGrpSpPr>
          <p:grpSpPr>
            <a:xfrm>
              <a:off x="6258250" y="1064457"/>
              <a:ext cx="1884600" cy="1516818"/>
              <a:chOff x="6237725" y="988244"/>
              <a:chExt cx="1884600" cy="1516818"/>
            </a:xfrm>
          </p:grpSpPr>
          <p:sp>
            <p:nvSpPr>
              <p:cNvPr id="602" name="Google Shape;602;p30"/>
              <p:cNvSpPr txBox="1"/>
              <p:nvPr/>
            </p:nvSpPr>
            <p:spPr>
              <a:xfrm>
                <a:off x="6390125" y="988244"/>
                <a:ext cx="1233600" cy="429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434343"/>
                    </a:solidFill>
                    <a:latin typeface="Fira Sans Extra Condensed Medium"/>
                    <a:ea typeface="Fira Sans Extra Condensed Medium"/>
                    <a:cs typeface="Fira Sans Extra Condensed Medium"/>
                    <a:sym typeface="Fira Sans Extra Condensed Medium"/>
                  </a:rPr>
                  <a:t>Weaknesses</a:t>
                </a:r>
                <a:endParaRPr b="0" i="0" sz="1700" u="none" cap="none" strike="noStrike">
                  <a:solidFill>
                    <a:srgbClr val="434343"/>
                  </a:solidFill>
                  <a:latin typeface="Fira Sans Extra Condensed Medium"/>
                  <a:ea typeface="Fira Sans Extra Condensed Medium"/>
                  <a:cs typeface="Fira Sans Extra Condensed Medium"/>
                  <a:sym typeface="Fira Sans Extra Condensed Medium"/>
                </a:endParaRPr>
              </a:p>
            </p:txBody>
          </p:sp>
          <p:sp>
            <p:nvSpPr>
              <p:cNvPr id="603" name="Google Shape;603;p30"/>
              <p:cNvSpPr txBox="1"/>
              <p:nvPr/>
            </p:nvSpPr>
            <p:spPr>
              <a:xfrm>
                <a:off x="6237725" y="1740062"/>
                <a:ext cx="1884600" cy="765000"/>
              </a:xfrm>
              <a:prstGeom prst="rect">
                <a:avLst/>
              </a:prstGeom>
              <a:noFill/>
              <a:ln>
                <a:noFill/>
              </a:ln>
            </p:spPr>
            <p:txBody>
              <a:bodyPr anchorCtr="0" anchor="ctr" bIns="91425" lIns="91425" spcFirstLastPara="1" rIns="91425" wrap="square" tIns="91425">
                <a:noAutofit/>
              </a:bodyPr>
              <a:lstStyle/>
              <a:p>
                <a:pPr indent="-304800" lvl="0" marL="457200" marR="0" rtl="0" algn="l">
                  <a:lnSpc>
                    <a:spcPct val="100000"/>
                  </a:lnSpc>
                  <a:spcBef>
                    <a:spcPts val="0"/>
                  </a:spcBef>
                  <a:spcAft>
                    <a:spcPts val="0"/>
                  </a:spcAft>
                  <a:buClr>
                    <a:srgbClr val="434343"/>
                  </a:buClr>
                  <a:buSzPts val="1200"/>
                  <a:buFont typeface="Roboto"/>
                  <a:buChar char="●"/>
                </a:pPr>
                <a:r>
                  <a:rPr b="0" i="0" lang="en-US" sz="1200" u="none" cap="none" strike="noStrike">
                    <a:solidFill>
                      <a:srgbClr val="434343"/>
                    </a:solidFill>
                    <a:latin typeface="Roboto"/>
                    <a:ea typeface="Roboto"/>
                    <a:cs typeface="Roboto"/>
                    <a:sym typeface="Roboto"/>
                  </a:rPr>
                  <a:t>Slow delivery - 2 to 3 weeks</a:t>
                </a:r>
                <a:endParaRPr b="0" i="0" sz="1200" u="none" cap="none" strike="noStrike">
                  <a:solidFill>
                    <a:srgbClr val="434343"/>
                  </a:solidFill>
                  <a:latin typeface="Roboto"/>
                  <a:ea typeface="Roboto"/>
                  <a:cs typeface="Roboto"/>
                  <a:sym typeface="Roboto"/>
                </a:endParaRPr>
              </a:p>
              <a:p>
                <a:pPr indent="-304800" lvl="0" marL="457200" marR="0" rtl="0" algn="l">
                  <a:lnSpc>
                    <a:spcPct val="100000"/>
                  </a:lnSpc>
                  <a:spcBef>
                    <a:spcPts val="0"/>
                  </a:spcBef>
                  <a:spcAft>
                    <a:spcPts val="0"/>
                  </a:spcAft>
                  <a:buClr>
                    <a:srgbClr val="434343"/>
                  </a:buClr>
                  <a:buSzPts val="1200"/>
                  <a:buFont typeface="Roboto"/>
                  <a:buChar char="●"/>
                </a:pPr>
                <a:r>
                  <a:rPr b="0" i="0" lang="en-US" sz="1200" u="none" cap="none" strike="noStrike">
                    <a:solidFill>
                      <a:srgbClr val="434343"/>
                    </a:solidFill>
                    <a:latin typeface="Roboto"/>
                    <a:ea typeface="Roboto"/>
                    <a:cs typeface="Roboto"/>
                    <a:sym typeface="Roboto"/>
                  </a:rPr>
                  <a:t>Lack of warehouses - causing delivery issues</a:t>
                </a:r>
                <a:endParaRPr b="0" i="0" sz="1200" u="none" cap="none" strike="noStrike">
                  <a:solidFill>
                    <a:srgbClr val="434343"/>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434343"/>
                  </a:solidFill>
                  <a:latin typeface="Roboto"/>
                  <a:ea typeface="Roboto"/>
                  <a:cs typeface="Roboto"/>
                  <a:sym typeface="Roboto"/>
                </a:endParaRPr>
              </a:p>
            </p:txBody>
          </p:sp>
        </p:grpSp>
      </p:grpSp>
      <p:grpSp>
        <p:nvGrpSpPr>
          <p:cNvPr id="604" name="Google Shape;604;p30"/>
          <p:cNvGrpSpPr/>
          <p:nvPr/>
        </p:nvGrpSpPr>
        <p:grpSpPr>
          <a:xfrm>
            <a:off x="1974114" y="3684939"/>
            <a:ext cx="4584989" cy="2469232"/>
            <a:chOff x="699150" y="2856225"/>
            <a:chExt cx="3847113" cy="1952425"/>
          </a:xfrm>
        </p:grpSpPr>
        <p:sp>
          <p:nvSpPr>
            <p:cNvPr id="605" name="Google Shape;605;p30"/>
            <p:cNvSpPr/>
            <p:nvPr/>
          </p:nvSpPr>
          <p:spPr>
            <a:xfrm>
              <a:off x="3400263" y="2856225"/>
              <a:ext cx="1146000" cy="1146000"/>
            </a:xfrm>
            <a:custGeom>
              <a:rect b="b" l="l" r="r" t="t"/>
              <a:pathLst>
                <a:path extrusionOk="0" h="45840" w="45840">
                  <a:moveTo>
                    <a:pt x="1" y="1"/>
                  </a:moveTo>
                  <a:cubicBezTo>
                    <a:pt x="132" y="5942"/>
                    <a:pt x="1358" y="11609"/>
                    <a:pt x="3501" y="16801"/>
                  </a:cubicBezTo>
                  <a:cubicBezTo>
                    <a:pt x="3692" y="16801"/>
                    <a:pt x="3882" y="16789"/>
                    <a:pt x="4073" y="16789"/>
                  </a:cubicBezTo>
                  <a:cubicBezTo>
                    <a:pt x="10002" y="16789"/>
                    <a:pt x="14800" y="21599"/>
                    <a:pt x="14800" y="27528"/>
                  </a:cubicBezTo>
                  <a:cubicBezTo>
                    <a:pt x="14800" y="29183"/>
                    <a:pt x="14431" y="30755"/>
                    <a:pt x="13753" y="32160"/>
                  </a:cubicBezTo>
                  <a:cubicBezTo>
                    <a:pt x="22016" y="40399"/>
                    <a:pt x="33326" y="45578"/>
                    <a:pt x="45840" y="45840"/>
                  </a:cubicBezTo>
                  <a:lnTo>
                    <a:pt x="45840" y="17444"/>
                  </a:lnTo>
                  <a:cubicBezTo>
                    <a:pt x="36446" y="16932"/>
                    <a:pt x="28909" y="9407"/>
                    <a:pt x="28397" y="1"/>
                  </a:cubicBezTo>
                  <a:close/>
                </a:path>
              </a:pathLst>
            </a:custGeom>
            <a:solidFill>
              <a:srgbClr val="4949E7"/>
            </a:solidFill>
            <a:ln>
              <a:noFill/>
            </a:ln>
          </p:spPr>
          <p:txBody>
            <a:bodyPr anchorCtr="0" anchor="ctr" bIns="91425" lIns="18287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3000" u="none" cap="none" strike="noStrike">
                  <a:solidFill>
                    <a:srgbClr val="FFFFFF"/>
                  </a:solidFill>
                  <a:latin typeface="Fira Sans Extra Condensed Medium"/>
                  <a:ea typeface="Fira Sans Extra Condensed Medium"/>
                  <a:cs typeface="Fira Sans Extra Condensed Medium"/>
                  <a:sym typeface="Fira Sans Extra Condensed Medium"/>
                </a:rPr>
                <a:t>O</a:t>
              </a:r>
              <a:endParaRPr b="0" i="0" sz="3000" u="none" cap="none" strike="noStrike">
                <a:solidFill>
                  <a:srgbClr val="FFFFFF"/>
                </a:solidFill>
                <a:latin typeface="Arial"/>
                <a:ea typeface="Arial"/>
                <a:cs typeface="Arial"/>
                <a:sym typeface="Arial"/>
              </a:endParaRPr>
            </a:p>
          </p:txBody>
        </p:sp>
        <p:sp>
          <p:nvSpPr>
            <p:cNvPr id="606" name="Google Shape;606;p30"/>
            <p:cNvSpPr/>
            <p:nvPr/>
          </p:nvSpPr>
          <p:spPr>
            <a:xfrm>
              <a:off x="3285663" y="3328025"/>
              <a:ext cx="432825" cy="432800"/>
            </a:xfrm>
            <a:custGeom>
              <a:rect b="b" l="l" r="r" t="t"/>
              <a:pathLst>
                <a:path extrusionOk="0" h="17312" w="17313">
                  <a:moveTo>
                    <a:pt x="8657" y="0"/>
                  </a:moveTo>
                  <a:cubicBezTo>
                    <a:pt x="3871" y="0"/>
                    <a:pt x="1" y="3870"/>
                    <a:pt x="1" y="8656"/>
                  </a:cubicBezTo>
                  <a:cubicBezTo>
                    <a:pt x="1" y="13442"/>
                    <a:pt x="3871" y="17312"/>
                    <a:pt x="8657" y="17312"/>
                  </a:cubicBezTo>
                  <a:cubicBezTo>
                    <a:pt x="13431" y="17312"/>
                    <a:pt x="17313" y="13442"/>
                    <a:pt x="17313" y="8656"/>
                  </a:cubicBezTo>
                  <a:cubicBezTo>
                    <a:pt x="17313" y="3870"/>
                    <a:pt x="13431" y="0"/>
                    <a:pt x="8657" y="0"/>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07" name="Google Shape;607;p30"/>
            <p:cNvGrpSpPr/>
            <p:nvPr/>
          </p:nvGrpSpPr>
          <p:grpSpPr>
            <a:xfrm>
              <a:off x="699150" y="3021550"/>
              <a:ext cx="2466600" cy="1787100"/>
              <a:chOff x="699150" y="2945350"/>
              <a:chExt cx="2466600" cy="1787100"/>
            </a:xfrm>
          </p:grpSpPr>
          <p:sp>
            <p:nvSpPr>
              <p:cNvPr id="608" name="Google Shape;608;p30"/>
              <p:cNvSpPr/>
              <p:nvPr/>
            </p:nvSpPr>
            <p:spPr>
              <a:xfrm>
                <a:off x="699150" y="2945350"/>
                <a:ext cx="2466600" cy="1787100"/>
              </a:xfrm>
              <a:prstGeom prst="roundRect">
                <a:avLst>
                  <a:gd fmla="val 765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09" name="Google Shape;609;p30"/>
              <p:cNvGrpSpPr/>
              <p:nvPr/>
            </p:nvGrpSpPr>
            <p:grpSpPr>
              <a:xfrm>
                <a:off x="862827" y="3003519"/>
                <a:ext cx="2195700" cy="1583747"/>
                <a:chOff x="862827" y="3003519"/>
                <a:chExt cx="2195700" cy="1583747"/>
              </a:xfrm>
            </p:grpSpPr>
            <p:sp>
              <p:nvSpPr>
                <p:cNvPr id="610" name="Google Shape;610;p30"/>
                <p:cNvSpPr txBox="1"/>
                <p:nvPr/>
              </p:nvSpPr>
              <p:spPr>
                <a:xfrm>
                  <a:off x="995452" y="3003519"/>
                  <a:ext cx="1377600" cy="3150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700"/>
                    <a:buFont typeface="Arial"/>
                    <a:buNone/>
                  </a:pPr>
                  <a:r>
                    <a:rPr b="0" i="0" lang="en-US" sz="1700" u="none" cap="none" strike="noStrike">
                      <a:solidFill>
                        <a:srgbClr val="434343"/>
                      </a:solidFill>
                      <a:latin typeface="Fira Sans Extra Condensed Medium"/>
                      <a:ea typeface="Fira Sans Extra Condensed Medium"/>
                      <a:cs typeface="Fira Sans Extra Condensed Medium"/>
                      <a:sym typeface="Fira Sans Extra Condensed Medium"/>
                    </a:rPr>
                    <a:t>Opportunities</a:t>
                  </a:r>
                  <a:endParaRPr b="0" i="0" sz="1700" u="none" cap="none" strike="noStrike">
                    <a:solidFill>
                      <a:srgbClr val="434343"/>
                    </a:solidFill>
                    <a:latin typeface="Fira Sans Extra Condensed Medium"/>
                    <a:ea typeface="Fira Sans Extra Condensed Medium"/>
                    <a:cs typeface="Fira Sans Extra Condensed Medium"/>
                    <a:sym typeface="Fira Sans Extra Condensed Medium"/>
                  </a:endParaRPr>
                </a:p>
              </p:txBody>
            </p:sp>
            <p:sp>
              <p:nvSpPr>
                <p:cNvPr id="611" name="Google Shape;611;p30"/>
                <p:cNvSpPr txBox="1"/>
                <p:nvPr/>
              </p:nvSpPr>
              <p:spPr>
                <a:xfrm>
                  <a:off x="862827" y="3350366"/>
                  <a:ext cx="2195700" cy="1236900"/>
                </a:xfrm>
                <a:prstGeom prst="rect">
                  <a:avLst/>
                </a:prstGeom>
                <a:noFill/>
                <a:ln>
                  <a:noFill/>
                </a:ln>
              </p:spPr>
              <p:txBody>
                <a:bodyPr anchorCtr="0" anchor="ctr" bIns="91425" lIns="91425" spcFirstLastPara="1" rIns="91425" wrap="square" tIns="91425">
                  <a:noAutofit/>
                </a:bodyPr>
                <a:lstStyle/>
                <a:p>
                  <a:pPr indent="-304800" lvl="0" marL="457200" marR="0" rtl="0" algn="l">
                    <a:lnSpc>
                      <a:spcPct val="100000"/>
                    </a:lnSpc>
                    <a:spcBef>
                      <a:spcPts val="0"/>
                    </a:spcBef>
                    <a:spcAft>
                      <a:spcPts val="0"/>
                    </a:spcAft>
                    <a:buClr>
                      <a:srgbClr val="434343"/>
                    </a:buClr>
                    <a:buSzPts val="1200"/>
                    <a:buFont typeface="Roboto"/>
                    <a:buChar char="●"/>
                  </a:pPr>
                  <a:r>
                    <a:rPr b="0" i="0" lang="en-US" sz="1200" u="none" cap="none" strike="noStrike">
                      <a:solidFill>
                        <a:srgbClr val="434343"/>
                      </a:solidFill>
                      <a:latin typeface="Roboto"/>
                      <a:ea typeface="Roboto"/>
                      <a:cs typeface="Roboto"/>
                      <a:sym typeface="Roboto"/>
                    </a:rPr>
                    <a:t>As e-commerce fashion is growing, Shein should bring more brands onboard</a:t>
                  </a:r>
                  <a:endParaRPr b="0" i="0" sz="1200" u="none" cap="none" strike="noStrike">
                    <a:solidFill>
                      <a:srgbClr val="434343"/>
                    </a:solidFill>
                    <a:latin typeface="Roboto"/>
                    <a:ea typeface="Roboto"/>
                    <a:cs typeface="Roboto"/>
                    <a:sym typeface="Roboto"/>
                  </a:endParaRPr>
                </a:p>
                <a:p>
                  <a:pPr indent="-304800" lvl="0" marL="457200" marR="0" rtl="0" algn="l">
                    <a:lnSpc>
                      <a:spcPct val="100000"/>
                    </a:lnSpc>
                    <a:spcBef>
                      <a:spcPts val="0"/>
                    </a:spcBef>
                    <a:spcAft>
                      <a:spcPts val="0"/>
                    </a:spcAft>
                    <a:buClr>
                      <a:srgbClr val="434343"/>
                    </a:buClr>
                    <a:buSzPts val="1200"/>
                    <a:buFont typeface="Roboto"/>
                    <a:buChar char="●"/>
                  </a:pPr>
                  <a:r>
                    <a:rPr b="0" i="0" lang="en-US" sz="1200" u="none" cap="none" strike="noStrike">
                      <a:solidFill>
                        <a:srgbClr val="434343"/>
                      </a:solidFill>
                      <a:latin typeface="Roboto"/>
                      <a:ea typeface="Roboto"/>
                      <a:cs typeface="Roboto"/>
                      <a:sym typeface="Roboto"/>
                    </a:rPr>
                    <a:t>Target customers from higher financial classes as well with unique clothing</a:t>
                  </a:r>
                  <a:endParaRPr b="0" i="0" sz="1200" u="none" cap="none" strike="noStrike">
                    <a:solidFill>
                      <a:srgbClr val="434343"/>
                    </a:solidFill>
                    <a:latin typeface="Roboto"/>
                    <a:ea typeface="Roboto"/>
                    <a:cs typeface="Roboto"/>
                    <a:sym typeface="Roboto"/>
                  </a:endParaRPr>
                </a:p>
              </p:txBody>
            </p:sp>
          </p:grpSp>
        </p:grpSp>
      </p:grpSp>
      <p:grpSp>
        <p:nvGrpSpPr>
          <p:cNvPr id="612" name="Google Shape;612;p30"/>
          <p:cNvGrpSpPr/>
          <p:nvPr/>
        </p:nvGrpSpPr>
        <p:grpSpPr>
          <a:xfrm>
            <a:off x="1974117" y="1678929"/>
            <a:ext cx="4584987" cy="2006236"/>
            <a:chOff x="699152" y="1340111"/>
            <a:chExt cx="3847111" cy="1516200"/>
          </a:xfrm>
        </p:grpSpPr>
        <p:sp>
          <p:nvSpPr>
            <p:cNvPr id="613" name="Google Shape;613;p30"/>
            <p:cNvSpPr/>
            <p:nvPr/>
          </p:nvSpPr>
          <p:spPr>
            <a:xfrm>
              <a:off x="3400263" y="1658775"/>
              <a:ext cx="1146000" cy="1146275"/>
            </a:xfrm>
            <a:custGeom>
              <a:rect b="b" l="l" r="r" t="t"/>
              <a:pathLst>
                <a:path extrusionOk="0" h="45851" w="45840">
                  <a:moveTo>
                    <a:pt x="45840" y="0"/>
                  </a:moveTo>
                  <a:cubicBezTo>
                    <a:pt x="33315" y="274"/>
                    <a:pt x="22016" y="5453"/>
                    <a:pt x="13753" y="13692"/>
                  </a:cubicBezTo>
                  <a:cubicBezTo>
                    <a:pt x="14431" y="15097"/>
                    <a:pt x="14800" y="16669"/>
                    <a:pt x="14800" y="18324"/>
                  </a:cubicBezTo>
                  <a:cubicBezTo>
                    <a:pt x="14800" y="24253"/>
                    <a:pt x="10002" y="29063"/>
                    <a:pt x="4073" y="29063"/>
                  </a:cubicBezTo>
                  <a:cubicBezTo>
                    <a:pt x="3882" y="29063"/>
                    <a:pt x="3692" y="29051"/>
                    <a:pt x="3501" y="29039"/>
                  </a:cubicBezTo>
                  <a:cubicBezTo>
                    <a:pt x="1358" y="34242"/>
                    <a:pt x="132" y="39910"/>
                    <a:pt x="1" y="45851"/>
                  </a:cubicBezTo>
                  <a:lnTo>
                    <a:pt x="28397" y="45851"/>
                  </a:lnTo>
                  <a:cubicBezTo>
                    <a:pt x="28909" y="36445"/>
                    <a:pt x="36446" y="28920"/>
                    <a:pt x="45840" y="28408"/>
                  </a:cubicBezTo>
                  <a:lnTo>
                    <a:pt x="45840" y="0"/>
                  </a:lnTo>
                  <a:close/>
                </a:path>
              </a:pathLst>
            </a:custGeom>
            <a:solidFill>
              <a:srgbClr val="FCBD24"/>
            </a:solidFill>
            <a:ln>
              <a:noFill/>
            </a:ln>
          </p:spPr>
          <p:txBody>
            <a:bodyPr anchorCtr="0" anchor="ctr" bIns="91425" lIns="18287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3000" u="none" cap="none" strike="noStrike">
                  <a:solidFill>
                    <a:srgbClr val="FFFFFF"/>
                  </a:solidFill>
                  <a:latin typeface="Fira Sans Extra Condensed Medium"/>
                  <a:ea typeface="Fira Sans Extra Condensed Medium"/>
                  <a:cs typeface="Fira Sans Extra Condensed Medium"/>
                  <a:sym typeface="Fira Sans Extra Condensed Medium"/>
                </a:rPr>
                <a:t>S</a:t>
              </a:r>
              <a:endParaRPr b="0" i="0" sz="3000" u="none" cap="none" strike="noStrike">
                <a:solidFill>
                  <a:srgbClr val="FFFFFF"/>
                </a:solidFill>
                <a:latin typeface="Arial"/>
                <a:ea typeface="Arial"/>
                <a:cs typeface="Arial"/>
                <a:sym typeface="Arial"/>
              </a:endParaRPr>
            </a:p>
          </p:txBody>
        </p:sp>
        <p:sp>
          <p:nvSpPr>
            <p:cNvPr id="614" name="Google Shape;614;p30"/>
            <p:cNvSpPr/>
            <p:nvPr/>
          </p:nvSpPr>
          <p:spPr>
            <a:xfrm>
              <a:off x="3285663" y="1900475"/>
              <a:ext cx="432825" cy="432800"/>
            </a:xfrm>
            <a:custGeom>
              <a:rect b="b" l="l" r="r" t="t"/>
              <a:pathLst>
                <a:path extrusionOk="0" h="17312" w="17313">
                  <a:moveTo>
                    <a:pt x="8657" y="0"/>
                  </a:moveTo>
                  <a:cubicBezTo>
                    <a:pt x="3871" y="0"/>
                    <a:pt x="1" y="3870"/>
                    <a:pt x="1" y="8656"/>
                  </a:cubicBezTo>
                  <a:cubicBezTo>
                    <a:pt x="1" y="13442"/>
                    <a:pt x="3871" y="17312"/>
                    <a:pt x="8657" y="17312"/>
                  </a:cubicBezTo>
                  <a:cubicBezTo>
                    <a:pt x="13431" y="17312"/>
                    <a:pt x="17313" y="13442"/>
                    <a:pt x="17313" y="8656"/>
                  </a:cubicBezTo>
                  <a:cubicBezTo>
                    <a:pt x="17313" y="3870"/>
                    <a:pt x="13431" y="0"/>
                    <a:pt x="8657" y="0"/>
                  </a:cubicBezTo>
                  <a:close/>
                </a:path>
              </a:pathLst>
            </a:custGeom>
            <a:solidFill>
              <a:srgbClr val="FCBD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15" name="Google Shape;615;p30"/>
            <p:cNvGrpSpPr/>
            <p:nvPr/>
          </p:nvGrpSpPr>
          <p:grpSpPr>
            <a:xfrm>
              <a:off x="699152" y="1340111"/>
              <a:ext cx="2466600" cy="1516200"/>
              <a:chOff x="699152" y="1263911"/>
              <a:chExt cx="2466600" cy="1516200"/>
            </a:xfrm>
          </p:grpSpPr>
          <p:sp>
            <p:nvSpPr>
              <p:cNvPr id="616" name="Google Shape;616;p30"/>
              <p:cNvSpPr/>
              <p:nvPr/>
            </p:nvSpPr>
            <p:spPr>
              <a:xfrm>
                <a:off x="699152" y="1263911"/>
                <a:ext cx="2466600" cy="1516200"/>
              </a:xfrm>
              <a:prstGeom prst="roundRect">
                <a:avLst>
                  <a:gd fmla="val 765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17" name="Google Shape;617;p30"/>
              <p:cNvGrpSpPr/>
              <p:nvPr/>
            </p:nvGrpSpPr>
            <p:grpSpPr>
              <a:xfrm>
                <a:off x="852425" y="1263911"/>
                <a:ext cx="2226900" cy="1241164"/>
                <a:chOff x="852425" y="1263911"/>
                <a:chExt cx="2226900" cy="1241164"/>
              </a:xfrm>
            </p:grpSpPr>
            <p:sp>
              <p:nvSpPr>
                <p:cNvPr id="618" name="Google Shape;618;p30"/>
                <p:cNvSpPr txBox="1"/>
                <p:nvPr/>
              </p:nvSpPr>
              <p:spPr>
                <a:xfrm>
                  <a:off x="852425" y="1740075"/>
                  <a:ext cx="2226900" cy="765000"/>
                </a:xfrm>
                <a:prstGeom prst="rect">
                  <a:avLst/>
                </a:prstGeom>
                <a:noFill/>
                <a:ln>
                  <a:noFill/>
                </a:ln>
              </p:spPr>
              <p:txBody>
                <a:bodyPr anchorCtr="0" anchor="ctr" bIns="91425" lIns="91425" spcFirstLastPara="1" rIns="91425" wrap="square" tIns="91425">
                  <a:noAutofit/>
                </a:bodyPr>
                <a:lstStyle/>
                <a:p>
                  <a:pPr indent="-304800" lvl="0" marL="457200" marR="0" rtl="0" algn="l">
                    <a:lnSpc>
                      <a:spcPct val="100000"/>
                    </a:lnSpc>
                    <a:spcBef>
                      <a:spcPts val="0"/>
                    </a:spcBef>
                    <a:spcAft>
                      <a:spcPts val="0"/>
                    </a:spcAft>
                    <a:buClr>
                      <a:srgbClr val="434343"/>
                    </a:buClr>
                    <a:buSzPts val="1200"/>
                    <a:buFont typeface="Roboto"/>
                    <a:buChar char="●"/>
                  </a:pPr>
                  <a:r>
                    <a:rPr b="0" i="0" lang="en-US" sz="1200" u="none" cap="none" strike="noStrike">
                      <a:solidFill>
                        <a:srgbClr val="434343"/>
                      </a:solidFill>
                      <a:latin typeface="Roboto"/>
                      <a:ea typeface="Roboto"/>
                      <a:cs typeface="Roboto"/>
                      <a:sym typeface="Roboto"/>
                    </a:rPr>
                    <a:t>Worldwide shopping, covering more than 220 countries</a:t>
                  </a:r>
                  <a:endParaRPr b="0" i="0" sz="1200" u="none" cap="none" strike="noStrike">
                    <a:solidFill>
                      <a:srgbClr val="434343"/>
                    </a:solidFill>
                    <a:latin typeface="Roboto"/>
                    <a:ea typeface="Roboto"/>
                    <a:cs typeface="Roboto"/>
                    <a:sym typeface="Roboto"/>
                  </a:endParaRPr>
                </a:p>
                <a:p>
                  <a:pPr indent="-304800" lvl="0" marL="457200" marR="0" rtl="0" algn="l">
                    <a:lnSpc>
                      <a:spcPct val="100000"/>
                    </a:lnSpc>
                    <a:spcBef>
                      <a:spcPts val="0"/>
                    </a:spcBef>
                    <a:spcAft>
                      <a:spcPts val="0"/>
                    </a:spcAft>
                    <a:buClr>
                      <a:srgbClr val="434343"/>
                    </a:buClr>
                    <a:buSzPts val="1200"/>
                    <a:buFont typeface="Roboto"/>
                    <a:buChar char="●"/>
                  </a:pPr>
                  <a:r>
                    <a:rPr b="0" i="0" lang="en-US" sz="1200" u="none" cap="none" strike="noStrike">
                      <a:solidFill>
                        <a:srgbClr val="434343"/>
                      </a:solidFill>
                      <a:latin typeface="Roboto"/>
                      <a:ea typeface="Roboto"/>
                      <a:cs typeface="Roboto"/>
                      <a:sym typeface="Roboto"/>
                    </a:rPr>
                    <a:t>Diverse range of clothing - boho dresses to graphic tees</a:t>
                  </a:r>
                  <a:endParaRPr b="0" i="0" sz="1200" u="none" cap="none" strike="noStrike">
                    <a:solidFill>
                      <a:srgbClr val="434343"/>
                    </a:solidFill>
                    <a:latin typeface="Roboto"/>
                    <a:ea typeface="Roboto"/>
                    <a:cs typeface="Roboto"/>
                    <a:sym typeface="Roboto"/>
                  </a:endParaRPr>
                </a:p>
                <a:p>
                  <a:pPr indent="-304800" lvl="0" marL="457200" marR="0" rtl="0" algn="l">
                    <a:lnSpc>
                      <a:spcPct val="100000"/>
                    </a:lnSpc>
                    <a:spcBef>
                      <a:spcPts val="0"/>
                    </a:spcBef>
                    <a:spcAft>
                      <a:spcPts val="0"/>
                    </a:spcAft>
                    <a:buClr>
                      <a:srgbClr val="434343"/>
                    </a:buClr>
                    <a:buSzPts val="1200"/>
                    <a:buFont typeface="Roboto"/>
                    <a:buChar char="●"/>
                  </a:pPr>
                  <a:r>
                    <a:rPr b="0" i="0" lang="en-US" sz="1200" u="none" cap="none" strike="noStrike">
                      <a:solidFill>
                        <a:srgbClr val="434343"/>
                      </a:solidFill>
                      <a:latin typeface="Roboto"/>
                      <a:ea typeface="Roboto"/>
                      <a:cs typeface="Roboto"/>
                      <a:sym typeface="Roboto"/>
                    </a:rPr>
                    <a:t>Competitive prices</a:t>
                  </a:r>
                  <a:endParaRPr b="0" i="0" sz="1200" u="none" cap="none" strike="noStrike">
                    <a:solidFill>
                      <a:srgbClr val="434343"/>
                    </a:solidFill>
                    <a:latin typeface="Roboto"/>
                    <a:ea typeface="Roboto"/>
                    <a:cs typeface="Roboto"/>
                    <a:sym typeface="Roboto"/>
                  </a:endParaRPr>
                </a:p>
              </p:txBody>
            </p:sp>
            <p:sp>
              <p:nvSpPr>
                <p:cNvPr id="619" name="Google Shape;619;p30"/>
                <p:cNvSpPr txBox="1"/>
                <p:nvPr/>
              </p:nvSpPr>
              <p:spPr>
                <a:xfrm>
                  <a:off x="968277" y="1263911"/>
                  <a:ext cx="1009500" cy="346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700"/>
                    <a:buFont typeface="Arial"/>
                    <a:buNone/>
                  </a:pPr>
                  <a:r>
                    <a:rPr b="0" i="0" lang="en-US" sz="1700" u="none" cap="none" strike="noStrike">
                      <a:solidFill>
                        <a:srgbClr val="434343"/>
                      </a:solidFill>
                      <a:latin typeface="Fira Sans Extra Condensed Medium"/>
                      <a:ea typeface="Fira Sans Extra Condensed Medium"/>
                      <a:cs typeface="Fira Sans Extra Condensed Medium"/>
                      <a:sym typeface="Fira Sans Extra Condensed Medium"/>
                    </a:rPr>
                    <a:t>Strengths</a:t>
                  </a:r>
                  <a:endParaRPr b="0" i="0" sz="1700" u="none" cap="none" strike="noStrike">
                    <a:solidFill>
                      <a:srgbClr val="434343"/>
                    </a:solidFill>
                    <a:latin typeface="Fira Sans Extra Condensed Medium"/>
                    <a:ea typeface="Fira Sans Extra Condensed Medium"/>
                    <a:cs typeface="Fira Sans Extra Condensed Medium"/>
                    <a:sym typeface="Fira Sans Extra Condensed Medium"/>
                  </a:endParaRPr>
                </a:p>
              </p:txBody>
            </p:sp>
          </p:grpSp>
        </p:grpSp>
      </p:grpSp>
      <p:sp>
        <p:nvSpPr>
          <p:cNvPr id="620" name="Google Shape;620;p30"/>
          <p:cNvSpPr txBox="1"/>
          <p:nvPr/>
        </p:nvSpPr>
        <p:spPr>
          <a:xfrm>
            <a:off x="697425" y="515050"/>
            <a:ext cx="10198500" cy="48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800"/>
              <a:buFont typeface="Arial"/>
              <a:buNone/>
            </a:pPr>
            <a:r>
              <a:rPr b="0" i="0" lang="en-US" sz="3800" u="none" cap="none" strike="noStrike">
                <a:solidFill>
                  <a:srgbClr val="000000"/>
                </a:solidFill>
                <a:latin typeface="Abril Fatface"/>
                <a:ea typeface="Abril Fatface"/>
                <a:cs typeface="Abril Fatface"/>
                <a:sym typeface="Abril Fatface"/>
              </a:rPr>
              <a:t>SWOT Analysis for Shein</a:t>
            </a:r>
            <a:endParaRPr b="0" i="0" sz="3800" u="none" cap="none" strike="noStrike">
              <a:solidFill>
                <a:srgbClr val="000000"/>
              </a:solidFill>
              <a:latin typeface="Abril Fatface"/>
              <a:ea typeface="Abril Fatface"/>
              <a:cs typeface="Abril Fatface"/>
              <a:sym typeface="Abril Fatface"/>
            </a:endParaRPr>
          </a:p>
        </p:txBody>
      </p:sp>
      <p:sp>
        <p:nvSpPr>
          <p:cNvPr id="621" name="Google Shape;621;p30"/>
          <p:cNvSpPr/>
          <p:nvPr/>
        </p:nvSpPr>
        <p:spPr>
          <a:xfrm>
            <a:off x="7722303" y="2645120"/>
            <a:ext cx="285257" cy="248650"/>
          </a:xfrm>
          <a:custGeom>
            <a:rect b="b" l="l" r="r" t="t"/>
            <a:pathLst>
              <a:path extrusionOk="0" h="8859" w="9574">
                <a:moveTo>
                  <a:pt x="4418" y="1"/>
                </a:moveTo>
                <a:cubicBezTo>
                  <a:pt x="4203" y="1"/>
                  <a:pt x="4037" y="167"/>
                  <a:pt x="4037" y="370"/>
                </a:cubicBezTo>
                <a:lnTo>
                  <a:pt x="4037" y="882"/>
                </a:lnTo>
                <a:cubicBezTo>
                  <a:pt x="4037" y="1084"/>
                  <a:pt x="4203" y="1251"/>
                  <a:pt x="4418" y="1251"/>
                </a:cubicBezTo>
                <a:cubicBezTo>
                  <a:pt x="4620" y="1251"/>
                  <a:pt x="4787" y="1084"/>
                  <a:pt x="4787" y="882"/>
                </a:cubicBezTo>
                <a:lnTo>
                  <a:pt x="4787" y="370"/>
                </a:lnTo>
                <a:cubicBezTo>
                  <a:pt x="4787" y="167"/>
                  <a:pt x="4620" y="1"/>
                  <a:pt x="4418" y="1"/>
                </a:cubicBezTo>
                <a:close/>
                <a:moveTo>
                  <a:pt x="1572" y="1179"/>
                </a:moveTo>
                <a:cubicBezTo>
                  <a:pt x="1477" y="1179"/>
                  <a:pt x="1382" y="1215"/>
                  <a:pt x="1310" y="1287"/>
                </a:cubicBezTo>
                <a:cubicBezTo>
                  <a:pt x="1155" y="1429"/>
                  <a:pt x="1155" y="1668"/>
                  <a:pt x="1310" y="1810"/>
                </a:cubicBezTo>
                <a:lnTo>
                  <a:pt x="1667" y="2168"/>
                </a:lnTo>
                <a:cubicBezTo>
                  <a:pt x="1739" y="2239"/>
                  <a:pt x="1834" y="2287"/>
                  <a:pt x="1929" y="2287"/>
                </a:cubicBezTo>
                <a:cubicBezTo>
                  <a:pt x="2025" y="2287"/>
                  <a:pt x="2120" y="2239"/>
                  <a:pt x="2191" y="2168"/>
                </a:cubicBezTo>
                <a:cubicBezTo>
                  <a:pt x="2334" y="2025"/>
                  <a:pt x="2334" y="1787"/>
                  <a:pt x="2191" y="1644"/>
                </a:cubicBezTo>
                <a:lnTo>
                  <a:pt x="1834" y="1287"/>
                </a:lnTo>
                <a:cubicBezTo>
                  <a:pt x="1763" y="1215"/>
                  <a:pt x="1667" y="1179"/>
                  <a:pt x="1572" y="1179"/>
                </a:cubicBezTo>
                <a:close/>
                <a:moveTo>
                  <a:pt x="370" y="4037"/>
                </a:moveTo>
                <a:cubicBezTo>
                  <a:pt x="167" y="4037"/>
                  <a:pt x="1" y="4204"/>
                  <a:pt x="1" y="4406"/>
                </a:cubicBezTo>
                <a:cubicBezTo>
                  <a:pt x="1" y="4620"/>
                  <a:pt x="167" y="4787"/>
                  <a:pt x="370" y="4787"/>
                </a:cubicBezTo>
                <a:lnTo>
                  <a:pt x="882" y="4787"/>
                </a:lnTo>
                <a:cubicBezTo>
                  <a:pt x="1084" y="4787"/>
                  <a:pt x="1251" y="4620"/>
                  <a:pt x="1251" y="4406"/>
                </a:cubicBezTo>
                <a:cubicBezTo>
                  <a:pt x="1251" y="4204"/>
                  <a:pt x="1084" y="4037"/>
                  <a:pt x="882" y="4037"/>
                </a:cubicBezTo>
                <a:close/>
                <a:moveTo>
                  <a:pt x="5632" y="2858"/>
                </a:moveTo>
                <a:cubicBezTo>
                  <a:pt x="6085" y="3215"/>
                  <a:pt x="6370" y="3775"/>
                  <a:pt x="6370" y="4394"/>
                </a:cubicBezTo>
                <a:cubicBezTo>
                  <a:pt x="6370" y="5013"/>
                  <a:pt x="6085" y="5561"/>
                  <a:pt x="5632" y="5930"/>
                </a:cubicBezTo>
                <a:cubicBezTo>
                  <a:pt x="5192" y="5561"/>
                  <a:pt x="4894" y="5013"/>
                  <a:pt x="4894" y="4394"/>
                </a:cubicBezTo>
                <a:cubicBezTo>
                  <a:pt x="4894" y="3775"/>
                  <a:pt x="5192" y="3215"/>
                  <a:pt x="5632" y="2858"/>
                </a:cubicBezTo>
                <a:close/>
                <a:moveTo>
                  <a:pt x="4418" y="2430"/>
                </a:moveTo>
                <a:cubicBezTo>
                  <a:pt x="4584" y="2430"/>
                  <a:pt x="4763" y="2453"/>
                  <a:pt x="4930" y="2501"/>
                </a:cubicBezTo>
                <a:cubicBezTo>
                  <a:pt x="4442" y="2989"/>
                  <a:pt x="4156" y="3656"/>
                  <a:pt x="4156" y="4394"/>
                </a:cubicBezTo>
                <a:cubicBezTo>
                  <a:pt x="4156" y="5132"/>
                  <a:pt x="4442" y="5799"/>
                  <a:pt x="4930" y="6287"/>
                </a:cubicBezTo>
                <a:cubicBezTo>
                  <a:pt x="4763" y="6335"/>
                  <a:pt x="4584" y="6359"/>
                  <a:pt x="4418" y="6359"/>
                </a:cubicBezTo>
                <a:cubicBezTo>
                  <a:pt x="3334" y="6359"/>
                  <a:pt x="2453" y="5478"/>
                  <a:pt x="2453" y="4394"/>
                </a:cubicBezTo>
                <a:cubicBezTo>
                  <a:pt x="2453" y="3311"/>
                  <a:pt x="3334" y="2430"/>
                  <a:pt x="4418" y="2430"/>
                </a:cubicBezTo>
                <a:close/>
                <a:moveTo>
                  <a:pt x="4418" y="1680"/>
                </a:moveTo>
                <a:cubicBezTo>
                  <a:pt x="2918" y="1680"/>
                  <a:pt x="1703" y="2894"/>
                  <a:pt x="1703" y="4394"/>
                </a:cubicBezTo>
                <a:cubicBezTo>
                  <a:pt x="1703" y="5882"/>
                  <a:pt x="2918" y="7109"/>
                  <a:pt x="4418" y="7109"/>
                </a:cubicBezTo>
                <a:cubicBezTo>
                  <a:pt x="4858" y="7109"/>
                  <a:pt x="5263" y="7002"/>
                  <a:pt x="5632" y="6811"/>
                </a:cubicBezTo>
                <a:cubicBezTo>
                  <a:pt x="6001" y="7002"/>
                  <a:pt x="6418" y="7109"/>
                  <a:pt x="6859" y="7109"/>
                </a:cubicBezTo>
                <a:cubicBezTo>
                  <a:pt x="7192" y="7109"/>
                  <a:pt x="7513" y="7049"/>
                  <a:pt x="7811" y="6930"/>
                </a:cubicBezTo>
                <a:cubicBezTo>
                  <a:pt x="8013" y="6859"/>
                  <a:pt x="8109" y="6644"/>
                  <a:pt x="8037" y="6454"/>
                </a:cubicBezTo>
                <a:cubicBezTo>
                  <a:pt x="7982" y="6297"/>
                  <a:pt x="7833" y="6204"/>
                  <a:pt x="7680" y="6204"/>
                </a:cubicBezTo>
                <a:cubicBezTo>
                  <a:pt x="7636" y="6204"/>
                  <a:pt x="7592" y="6212"/>
                  <a:pt x="7549" y="6228"/>
                </a:cubicBezTo>
                <a:cubicBezTo>
                  <a:pt x="7335" y="6311"/>
                  <a:pt x="7097" y="6359"/>
                  <a:pt x="6859" y="6359"/>
                </a:cubicBezTo>
                <a:cubicBezTo>
                  <a:pt x="6680" y="6359"/>
                  <a:pt x="6513" y="6335"/>
                  <a:pt x="6347" y="6287"/>
                </a:cubicBezTo>
                <a:cubicBezTo>
                  <a:pt x="6823" y="5799"/>
                  <a:pt x="7120" y="5132"/>
                  <a:pt x="7120" y="4394"/>
                </a:cubicBezTo>
                <a:cubicBezTo>
                  <a:pt x="7120" y="3656"/>
                  <a:pt x="6823" y="2989"/>
                  <a:pt x="6347" y="2501"/>
                </a:cubicBezTo>
                <a:cubicBezTo>
                  <a:pt x="6513" y="2453"/>
                  <a:pt x="6680" y="2430"/>
                  <a:pt x="6859" y="2430"/>
                </a:cubicBezTo>
                <a:cubicBezTo>
                  <a:pt x="7942" y="2430"/>
                  <a:pt x="8823" y="3311"/>
                  <a:pt x="8823" y="4394"/>
                </a:cubicBezTo>
                <a:cubicBezTo>
                  <a:pt x="8823" y="4656"/>
                  <a:pt x="8775" y="4918"/>
                  <a:pt x="8668" y="5156"/>
                </a:cubicBezTo>
                <a:cubicBezTo>
                  <a:pt x="8585" y="5347"/>
                  <a:pt x="8680" y="5573"/>
                  <a:pt x="8859" y="5656"/>
                </a:cubicBezTo>
                <a:cubicBezTo>
                  <a:pt x="8904" y="5673"/>
                  <a:pt x="8952" y="5682"/>
                  <a:pt x="8999" y="5682"/>
                </a:cubicBezTo>
                <a:cubicBezTo>
                  <a:pt x="9149" y="5682"/>
                  <a:pt x="9295" y="5599"/>
                  <a:pt x="9359" y="5454"/>
                </a:cubicBezTo>
                <a:cubicBezTo>
                  <a:pt x="9502" y="5120"/>
                  <a:pt x="9573" y="4763"/>
                  <a:pt x="9573" y="4394"/>
                </a:cubicBezTo>
                <a:cubicBezTo>
                  <a:pt x="9573" y="2894"/>
                  <a:pt x="8359" y="1680"/>
                  <a:pt x="6859" y="1680"/>
                </a:cubicBezTo>
                <a:cubicBezTo>
                  <a:pt x="6418" y="1680"/>
                  <a:pt x="6001" y="1787"/>
                  <a:pt x="5632" y="1977"/>
                </a:cubicBezTo>
                <a:cubicBezTo>
                  <a:pt x="5263" y="1787"/>
                  <a:pt x="4858" y="1680"/>
                  <a:pt x="4418" y="1680"/>
                </a:cubicBezTo>
                <a:close/>
                <a:moveTo>
                  <a:pt x="1929" y="6502"/>
                </a:moveTo>
                <a:cubicBezTo>
                  <a:pt x="1834" y="6502"/>
                  <a:pt x="1739" y="6537"/>
                  <a:pt x="1667" y="6609"/>
                </a:cubicBezTo>
                <a:lnTo>
                  <a:pt x="1310" y="6966"/>
                </a:lnTo>
                <a:cubicBezTo>
                  <a:pt x="1155" y="7121"/>
                  <a:pt x="1155" y="7347"/>
                  <a:pt x="1310" y="7502"/>
                </a:cubicBezTo>
                <a:cubicBezTo>
                  <a:pt x="1382" y="7573"/>
                  <a:pt x="1477" y="7609"/>
                  <a:pt x="1572" y="7609"/>
                </a:cubicBezTo>
                <a:cubicBezTo>
                  <a:pt x="1667" y="7609"/>
                  <a:pt x="1763" y="7573"/>
                  <a:pt x="1834" y="7502"/>
                </a:cubicBezTo>
                <a:lnTo>
                  <a:pt x="2191" y="7144"/>
                </a:lnTo>
                <a:cubicBezTo>
                  <a:pt x="2334" y="7002"/>
                  <a:pt x="2334" y="6763"/>
                  <a:pt x="2191" y="6609"/>
                </a:cubicBezTo>
                <a:cubicBezTo>
                  <a:pt x="2120" y="6537"/>
                  <a:pt x="2025" y="6502"/>
                  <a:pt x="1929" y="6502"/>
                </a:cubicBezTo>
                <a:close/>
                <a:moveTo>
                  <a:pt x="4418" y="7609"/>
                </a:moveTo>
                <a:cubicBezTo>
                  <a:pt x="4203" y="7609"/>
                  <a:pt x="4037" y="7775"/>
                  <a:pt x="4037" y="7978"/>
                </a:cubicBezTo>
                <a:lnTo>
                  <a:pt x="4037" y="8490"/>
                </a:lnTo>
                <a:cubicBezTo>
                  <a:pt x="4037" y="8692"/>
                  <a:pt x="4203" y="8859"/>
                  <a:pt x="4418" y="8859"/>
                </a:cubicBezTo>
                <a:cubicBezTo>
                  <a:pt x="4620" y="8859"/>
                  <a:pt x="4787" y="8692"/>
                  <a:pt x="4787" y="8490"/>
                </a:cubicBezTo>
                <a:lnTo>
                  <a:pt x="4787" y="7978"/>
                </a:lnTo>
                <a:cubicBezTo>
                  <a:pt x="4787" y="7775"/>
                  <a:pt x="4620" y="7609"/>
                  <a:pt x="4418" y="7609"/>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22" name="Google Shape;622;p30"/>
          <p:cNvGrpSpPr/>
          <p:nvPr/>
        </p:nvGrpSpPr>
        <p:grpSpPr>
          <a:xfrm>
            <a:off x="5215331" y="4451678"/>
            <a:ext cx="198673" cy="185835"/>
            <a:chOff x="3418738" y="3462850"/>
            <a:chExt cx="166700" cy="165525"/>
          </a:xfrm>
        </p:grpSpPr>
        <p:sp>
          <p:nvSpPr>
            <p:cNvPr id="623" name="Google Shape;623;p30"/>
            <p:cNvSpPr/>
            <p:nvPr/>
          </p:nvSpPr>
          <p:spPr>
            <a:xfrm>
              <a:off x="3418738" y="3462850"/>
              <a:ext cx="166700" cy="94400"/>
            </a:xfrm>
            <a:custGeom>
              <a:rect b="b" l="l" r="r" t="t"/>
              <a:pathLst>
                <a:path extrusionOk="0" h="3776" w="6668">
                  <a:moveTo>
                    <a:pt x="4310" y="394"/>
                  </a:moveTo>
                  <a:lnTo>
                    <a:pt x="4310" y="1180"/>
                  </a:lnTo>
                  <a:lnTo>
                    <a:pt x="2358" y="1180"/>
                  </a:lnTo>
                  <a:lnTo>
                    <a:pt x="2358" y="394"/>
                  </a:lnTo>
                  <a:close/>
                  <a:moveTo>
                    <a:pt x="2155" y="1"/>
                  </a:moveTo>
                  <a:cubicBezTo>
                    <a:pt x="2048" y="1"/>
                    <a:pt x="1965" y="84"/>
                    <a:pt x="1965" y="203"/>
                  </a:cubicBezTo>
                  <a:lnTo>
                    <a:pt x="1965" y="1180"/>
                  </a:lnTo>
                  <a:lnTo>
                    <a:pt x="1179" y="1180"/>
                  </a:lnTo>
                  <a:lnTo>
                    <a:pt x="1179" y="787"/>
                  </a:lnTo>
                  <a:cubicBezTo>
                    <a:pt x="1179" y="679"/>
                    <a:pt x="1095" y="584"/>
                    <a:pt x="988" y="584"/>
                  </a:cubicBezTo>
                  <a:cubicBezTo>
                    <a:pt x="881" y="584"/>
                    <a:pt x="786" y="679"/>
                    <a:pt x="786" y="787"/>
                  </a:cubicBezTo>
                  <a:lnTo>
                    <a:pt x="786" y="1180"/>
                  </a:lnTo>
                  <a:lnTo>
                    <a:pt x="191" y="1180"/>
                  </a:lnTo>
                  <a:cubicBezTo>
                    <a:pt x="83" y="1180"/>
                    <a:pt x="0" y="1263"/>
                    <a:pt x="0" y="1370"/>
                  </a:cubicBezTo>
                  <a:lnTo>
                    <a:pt x="0" y="2680"/>
                  </a:lnTo>
                  <a:lnTo>
                    <a:pt x="3334" y="3775"/>
                  </a:lnTo>
                  <a:lnTo>
                    <a:pt x="6668" y="2680"/>
                  </a:lnTo>
                  <a:lnTo>
                    <a:pt x="6668" y="1370"/>
                  </a:lnTo>
                  <a:cubicBezTo>
                    <a:pt x="6668" y="1263"/>
                    <a:pt x="6584" y="1180"/>
                    <a:pt x="6465" y="1180"/>
                  </a:cubicBezTo>
                  <a:lnTo>
                    <a:pt x="5870" y="1180"/>
                  </a:lnTo>
                  <a:lnTo>
                    <a:pt x="5870" y="787"/>
                  </a:lnTo>
                  <a:cubicBezTo>
                    <a:pt x="5870" y="679"/>
                    <a:pt x="5787" y="584"/>
                    <a:pt x="5679" y="584"/>
                  </a:cubicBezTo>
                  <a:cubicBezTo>
                    <a:pt x="5572" y="584"/>
                    <a:pt x="5477" y="679"/>
                    <a:pt x="5477" y="787"/>
                  </a:cubicBezTo>
                  <a:lnTo>
                    <a:pt x="5477" y="1180"/>
                  </a:lnTo>
                  <a:lnTo>
                    <a:pt x="4703" y="1180"/>
                  </a:lnTo>
                  <a:lnTo>
                    <a:pt x="4703" y="203"/>
                  </a:lnTo>
                  <a:cubicBezTo>
                    <a:pt x="4703" y="84"/>
                    <a:pt x="4608" y="1"/>
                    <a:pt x="450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30"/>
            <p:cNvSpPr/>
            <p:nvPr/>
          </p:nvSpPr>
          <p:spPr>
            <a:xfrm>
              <a:off x="3418738" y="3538750"/>
              <a:ext cx="166700" cy="89625"/>
            </a:xfrm>
            <a:custGeom>
              <a:rect b="b" l="l" r="r" t="t"/>
              <a:pathLst>
                <a:path extrusionOk="0" h="3585" w="6668">
                  <a:moveTo>
                    <a:pt x="0" y="1"/>
                  </a:moveTo>
                  <a:lnTo>
                    <a:pt x="0" y="3394"/>
                  </a:lnTo>
                  <a:cubicBezTo>
                    <a:pt x="0" y="3501"/>
                    <a:pt x="83" y="3585"/>
                    <a:pt x="191" y="3585"/>
                  </a:cubicBezTo>
                  <a:lnTo>
                    <a:pt x="6465" y="3585"/>
                  </a:lnTo>
                  <a:cubicBezTo>
                    <a:pt x="6584" y="3585"/>
                    <a:pt x="6668" y="3501"/>
                    <a:pt x="6668" y="3394"/>
                  </a:cubicBezTo>
                  <a:lnTo>
                    <a:pt x="6668" y="1"/>
                  </a:lnTo>
                  <a:lnTo>
                    <a:pt x="3298" y="1084"/>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5" name="Google Shape;625;p30"/>
          <p:cNvGrpSpPr/>
          <p:nvPr/>
        </p:nvGrpSpPr>
        <p:grpSpPr>
          <a:xfrm>
            <a:off x="5152507" y="2633401"/>
            <a:ext cx="323901" cy="100959"/>
            <a:chOff x="3366038" y="2071900"/>
            <a:chExt cx="271775" cy="89925"/>
          </a:xfrm>
        </p:grpSpPr>
        <p:sp>
          <p:nvSpPr>
            <p:cNvPr id="626" name="Google Shape;626;p30"/>
            <p:cNvSpPr/>
            <p:nvPr/>
          </p:nvSpPr>
          <p:spPr>
            <a:xfrm>
              <a:off x="3366038" y="2109125"/>
              <a:ext cx="271775" cy="15500"/>
            </a:xfrm>
            <a:custGeom>
              <a:rect b="b" l="l" r="r" t="t"/>
              <a:pathLst>
                <a:path extrusionOk="0" h="620" w="10871">
                  <a:moveTo>
                    <a:pt x="1" y="0"/>
                  </a:moveTo>
                  <a:lnTo>
                    <a:pt x="1" y="619"/>
                  </a:lnTo>
                  <a:lnTo>
                    <a:pt x="10871" y="619"/>
                  </a:lnTo>
                  <a:lnTo>
                    <a:pt x="1087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30"/>
            <p:cNvSpPr/>
            <p:nvPr/>
          </p:nvSpPr>
          <p:spPr>
            <a:xfrm>
              <a:off x="3382413" y="2071900"/>
              <a:ext cx="32175" cy="89925"/>
            </a:xfrm>
            <a:custGeom>
              <a:rect b="b" l="l" r="r" t="t"/>
              <a:pathLst>
                <a:path extrusionOk="0" h="3597" w="1287">
                  <a:moveTo>
                    <a:pt x="1" y="1"/>
                  </a:moveTo>
                  <a:lnTo>
                    <a:pt x="1" y="3597"/>
                  </a:lnTo>
                  <a:lnTo>
                    <a:pt x="1286" y="3597"/>
                  </a:lnTo>
                  <a:lnTo>
                    <a:pt x="128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30"/>
            <p:cNvSpPr/>
            <p:nvPr/>
          </p:nvSpPr>
          <p:spPr>
            <a:xfrm>
              <a:off x="3589588" y="2071900"/>
              <a:ext cx="32175" cy="89925"/>
            </a:xfrm>
            <a:custGeom>
              <a:rect b="b" l="l" r="r" t="t"/>
              <a:pathLst>
                <a:path extrusionOk="0" h="3597" w="1287">
                  <a:moveTo>
                    <a:pt x="0" y="1"/>
                  </a:moveTo>
                  <a:lnTo>
                    <a:pt x="0" y="3597"/>
                  </a:lnTo>
                  <a:lnTo>
                    <a:pt x="1286" y="3597"/>
                  </a:lnTo>
                  <a:lnTo>
                    <a:pt x="128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30"/>
            <p:cNvSpPr/>
            <p:nvPr/>
          </p:nvSpPr>
          <p:spPr>
            <a:xfrm>
              <a:off x="3376163" y="2090950"/>
              <a:ext cx="20550" cy="51825"/>
            </a:xfrm>
            <a:custGeom>
              <a:rect b="b" l="l" r="r" t="t"/>
              <a:pathLst>
                <a:path extrusionOk="0" h="2073" w="822">
                  <a:moveTo>
                    <a:pt x="0" y="1"/>
                  </a:moveTo>
                  <a:lnTo>
                    <a:pt x="0" y="2073"/>
                  </a:lnTo>
                  <a:lnTo>
                    <a:pt x="822" y="2073"/>
                  </a:lnTo>
                  <a:lnTo>
                    <a:pt x="82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30"/>
            <p:cNvSpPr/>
            <p:nvPr/>
          </p:nvSpPr>
          <p:spPr>
            <a:xfrm>
              <a:off x="3607138" y="2090950"/>
              <a:ext cx="20575" cy="51825"/>
            </a:xfrm>
            <a:custGeom>
              <a:rect b="b" l="l" r="r" t="t"/>
              <a:pathLst>
                <a:path extrusionOk="0" h="2073" w="823">
                  <a:moveTo>
                    <a:pt x="1" y="1"/>
                  </a:moveTo>
                  <a:lnTo>
                    <a:pt x="1" y="2073"/>
                  </a:lnTo>
                  <a:lnTo>
                    <a:pt x="822" y="2073"/>
                  </a:lnTo>
                  <a:lnTo>
                    <a:pt x="82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1" name="Google Shape;631;p30"/>
          <p:cNvGrpSpPr/>
          <p:nvPr/>
        </p:nvGrpSpPr>
        <p:grpSpPr>
          <a:xfrm>
            <a:off x="7755300" y="4391869"/>
            <a:ext cx="194442" cy="262684"/>
            <a:chOff x="5549938" y="3409575"/>
            <a:chExt cx="163150" cy="233975"/>
          </a:xfrm>
        </p:grpSpPr>
        <p:sp>
          <p:nvSpPr>
            <p:cNvPr id="632" name="Google Shape;632;p30"/>
            <p:cNvSpPr/>
            <p:nvPr/>
          </p:nvSpPr>
          <p:spPr>
            <a:xfrm>
              <a:off x="5549938" y="3480725"/>
              <a:ext cx="163150" cy="162825"/>
            </a:xfrm>
            <a:custGeom>
              <a:rect b="b" l="l" r="r" t="t"/>
              <a:pathLst>
                <a:path extrusionOk="0" h="6513" w="6526">
                  <a:moveTo>
                    <a:pt x="3263" y="0"/>
                  </a:moveTo>
                  <a:cubicBezTo>
                    <a:pt x="1465" y="0"/>
                    <a:pt x="1" y="1453"/>
                    <a:pt x="1" y="3251"/>
                  </a:cubicBezTo>
                  <a:cubicBezTo>
                    <a:pt x="1" y="5048"/>
                    <a:pt x="1465" y="6513"/>
                    <a:pt x="3263" y="6513"/>
                  </a:cubicBezTo>
                  <a:cubicBezTo>
                    <a:pt x="5061" y="6513"/>
                    <a:pt x="6525" y="5048"/>
                    <a:pt x="6525" y="3251"/>
                  </a:cubicBezTo>
                  <a:cubicBezTo>
                    <a:pt x="6525" y="1453"/>
                    <a:pt x="5061" y="0"/>
                    <a:pt x="326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30"/>
            <p:cNvSpPr/>
            <p:nvPr/>
          </p:nvSpPr>
          <p:spPr>
            <a:xfrm>
              <a:off x="5603513" y="3460475"/>
              <a:ext cx="56000" cy="39625"/>
            </a:xfrm>
            <a:custGeom>
              <a:rect b="b" l="l" r="r" t="t"/>
              <a:pathLst>
                <a:path extrusionOk="0" h="1585" w="2240">
                  <a:moveTo>
                    <a:pt x="251" y="1"/>
                  </a:moveTo>
                  <a:cubicBezTo>
                    <a:pt x="108" y="1"/>
                    <a:pt x="1" y="120"/>
                    <a:pt x="1" y="251"/>
                  </a:cubicBezTo>
                  <a:lnTo>
                    <a:pt x="1" y="1584"/>
                  </a:lnTo>
                  <a:lnTo>
                    <a:pt x="2239" y="1584"/>
                  </a:lnTo>
                  <a:lnTo>
                    <a:pt x="2239" y="251"/>
                  </a:lnTo>
                  <a:cubicBezTo>
                    <a:pt x="2239" y="120"/>
                    <a:pt x="2132" y="1"/>
                    <a:pt x="198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30"/>
            <p:cNvSpPr/>
            <p:nvPr/>
          </p:nvSpPr>
          <p:spPr>
            <a:xfrm>
              <a:off x="5626738" y="3409575"/>
              <a:ext cx="74150" cy="42600"/>
            </a:xfrm>
            <a:custGeom>
              <a:rect b="b" l="l" r="r" t="t"/>
              <a:pathLst>
                <a:path extrusionOk="0" h="1704" w="2966">
                  <a:moveTo>
                    <a:pt x="703" y="1"/>
                  </a:moveTo>
                  <a:cubicBezTo>
                    <a:pt x="310" y="1"/>
                    <a:pt x="1" y="310"/>
                    <a:pt x="1" y="703"/>
                  </a:cubicBezTo>
                  <a:lnTo>
                    <a:pt x="1" y="1703"/>
                  </a:lnTo>
                  <a:lnTo>
                    <a:pt x="394" y="1703"/>
                  </a:lnTo>
                  <a:lnTo>
                    <a:pt x="394" y="703"/>
                  </a:lnTo>
                  <a:cubicBezTo>
                    <a:pt x="394" y="536"/>
                    <a:pt x="536" y="393"/>
                    <a:pt x="703" y="393"/>
                  </a:cubicBezTo>
                  <a:lnTo>
                    <a:pt x="1120" y="393"/>
                  </a:lnTo>
                  <a:cubicBezTo>
                    <a:pt x="1298" y="393"/>
                    <a:pt x="1441" y="536"/>
                    <a:pt x="1441" y="703"/>
                  </a:cubicBezTo>
                  <a:cubicBezTo>
                    <a:pt x="1441" y="1096"/>
                    <a:pt x="1763" y="1417"/>
                    <a:pt x="2144" y="1417"/>
                  </a:cubicBezTo>
                  <a:lnTo>
                    <a:pt x="2775" y="1417"/>
                  </a:lnTo>
                  <a:cubicBezTo>
                    <a:pt x="2882" y="1417"/>
                    <a:pt x="2965" y="1334"/>
                    <a:pt x="2965" y="1215"/>
                  </a:cubicBezTo>
                  <a:cubicBezTo>
                    <a:pt x="2965" y="1108"/>
                    <a:pt x="2882" y="1025"/>
                    <a:pt x="2775" y="1025"/>
                  </a:cubicBezTo>
                  <a:lnTo>
                    <a:pt x="2144" y="1025"/>
                  </a:lnTo>
                  <a:cubicBezTo>
                    <a:pt x="1977" y="1025"/>
                    <a:pt x="1834" y="882"/>
                    <a:pt x="1834" y="703"/>
                  </a:cubicBezTo>
                  <a:cubicBezTo>
                    <a:pt x="1834" y="310"/>
                    <a:pt x="1513" y="1"/>
                    <a:pt x="112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5" name="Google Shape;635;p3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
          <p:cNvSpPr txBox="1"/>
          <p:nvPr>
            <p:ph type="title"/>
          </p:nvPr>
        </p:nvSpPr>
        <p:spPr>
          <a:xfrm>
            <a:off x="849213" y="2060657"/>
            <a:ext cx="3886200" cy="29535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5400"/>
              <a:buFont typeface="Avenir"/>
              <a:buNone/>
            </a:pPr>
            <a:r>
              <a:rPr i="0" lang="en-US" sz="5400">
                <a:latin typeface="Calibri"/>
                <a:ea typeface="Calibri"/>
                <a:cs typeface="Calibri"/>
                <a:sym typeface="Calibri"/>
              </a:rPr>
              <a:t>SHEIN </a:t>
            </a:r>
            <a:br>
              <a:rPr i="0" lang="en-US" sz="5400">
                <a:latin typeface="Calibri"/>
                <a:ea typeface="Calibri"/>
                <a:cs typeface="Calibri"/>
                <a:sym typeface="Calibri"/>
              </a:rPr>
            </a:br>
            <a:r>
              <a:rPr i="0" lang="en-US" sz="5400">
                <a:latin typeface="Calibri"/>
                <a:ea typeface="Calibri"/>
                <a:cs typeface="Calibri"/>
                <a:sym typeface="Calibri"/>
              </a:rPr>
              <a:t>Customer</a:t>
            </a:r>
            <a:r>
              <a:rPr i="0" lang="en-US" sz="5400">
                <a:latin typeface="Calibri"/>
                <a:ea typeface="Calibri"/>
                <a:cs typeface="Calibri"/>
                <a:sym typeface="Calibri"/>
              </a:rPr>
              <a:t> </a:t>
            </a:r>
            <a:r>
              <a:rPr i="0" lang="en-US" sz="5400">
                <a:latin typeface="Calibri"/>
                <a:ea typeface="Calibri"/>
                <a:cs typeface="Calibri"/>
                <a:sym typeface="Calibri"/>
              </a:rPr>
              <a:t>Review </a:t>
            </a:r>
            <a:r>
              <a:rPr i="0" lang="en-US" sz="5400">
                <a:latin typeface="Calibri"/>
                <a:ea typeface="Calibri"/>
                <a:cs typeface="Calibri"/>
                <a:sym typeface="Calibri"/>
              </a:rPr>
              <a:t>Word Cloud</a:t>
            </a:r>
            <a:endParaRPr>
              <a:latin typeface="Calibri"/>
              <a:ea typeface="Calibri"/>
              <a:cs typeface="Calibri"/>
              <a:sym typeface="Calibri"/>
            </a:endParaRPr>
          </a:p>
        </p:txBody>
      </p:sp>
      <p:sp>
        <p:nvSpPr>
          <p:cNvPr id="183" name="Google Shape;183;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Text&#10;&#10;Description automatically generated" id="184" name="Google Shape;184;p3"/>
          <p:cNvPicPr preferRelativeResize="0"/>
          <p:nvPr>
            <p:ph idx="1" type="body"/>
          </p:nvPr>
        </p:nvPicPr>
        <p:blipFill rotWithShape="1">
          <a:blip r:embed="rId3">
            <a:alphaModFix/>
          </a:blip>
          <a:srcRect b="0" l="0" r="0" t="0"/>
          <a:stretch/>
        </p:blipFill>
        <p:spPr>
          <a:xfrm>
            <a:off x="6562956" y="1022801"/>
            <a:ext cx="5029200" cy="5029200"/>
          </a:xfrm>
          <a:prstGeom prst="ellipse">
            <a:avLst/>
          </a:prstGeom>
          <a:solidFill>
            <a:srgbClr val="F9C8D4"/>
          </a:solidFill>
          <a:ln cap="rnd" cmpd="sng" w="63500">
            <a:solidFill>
              <a:srgbClr val="C9ACBA"/>
            </a:solidFill>
            <a:prstDash val="solid"/>
            <a:round/>
            <a:headEnd len="sm" w="sm" type="none"/>
            <a:tailEnd len="sm" w="sm" type="none"/>
          </a:ln>
          <a:effectLst>
            <a:outerShdw blurRad="200025" rotWithShape="0" algn="bl" dir="5400000" dist="19050">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12f9c9dc906_1_346"/>
          <p:cNvSpPr txBox="1"/>
          <p:nvPr>
            <p:ph type="title"/>
          </p:nvPr>
        </p:nvSpPr>
        <p:spPr>
          <a:xfrm>
            <a:off x="839788" y="2127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i="0" lang="en-US" sz="4800"/>
              <a:t>Problem Descriptions </a:t>
            </a:r>
            <a:endParaRPr/>
          </a:p>
        </p:txBody>
      </p:sp>
      <p:sp>
        <p:nvSpPr>
          <p:cNvPr id="191" name="Google Shape;191;g12f9c9dc906_1_346"/>
          <p:cNvSpPr txBox="1"/>
          <p:nvPr>
            <p:ph idx="12" type="sldNum"/>
          </p:nvPr>
        </p:nvSpPr>
        <p:spPr>
          <a:xfrm>
            <a:off x="89154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grpSp>
        <p:nvGrpSpPr>
          <p:cNvPr id="192" name="Google Shape;192;g12f9c9dc906_1_346"/>
          <p:cNvGrpSpPr/>
          <p:nvPr/>
        </p:nvGrpSpPr>
        <p:grpSpPr>
          <a:xfrm>
            <a:off x="1560979" y="1725466"/>
            <a:ext cx="9059482" cy="2518152"/>
            <a:chOff x="5324983" y="3614642"/>
            <a:chExt cx="2108622" cy="550765"/>
          </a:xfrm>
        </p:grpSpPr>
        <p:sp>
          <p:nvSpPr>
            <p:cNvPr id="193" name="Google Shape;193;g12f9c9dc906_1_346"/>
            <p:cNvSpPr/>
            <p:nvPr/>
          </p:nvSpPr>
          <p:spPr>
            <a:xfrm>
              <a:off x="6882840" y="3614642"/>
              <a:ext cx="550765" cy="55076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38846E"/>
            </a:soli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g12f9c9dc906_1_346"/>
            <p:cNvSpPr/>
            <p:nvPr/>
          </p:nvSpPr>
          <p:spPr>
            <a:xfrm>
              <a:off x="6103884" y="3614642"/>
              <a:ext cx="550839" cy="55076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E06666"/>
            </a:soli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12f9c9dc906_1_346"/>
            <p:cNvSpPr/>
            <p:nvPr/>
          </p:nvSpPr>
          <p:spPr>
            <a:xfrm>
              <a:off x="5324983" y="3614642"/>
              <a:ext cx="550765" cy="55076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FCBD24"/>
            </a:soli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 name="Google Shape;196;g12f9c9dc906_1_346"/>
          <p:cNvSpPr/>
          <p:nvPr/>
        </p:nvSpPr>
        <p:spPr>
          <a:xfrm>
            <a:off x="1498300" y="3852438"/>
            <a:ext cx="2547300" cy="815400"/>
          </a:xfrm>
          <a:prstGeom prst="roundRect">
            <a:avLst>
              <a:gd fmla="val 16667" name="adj"/>
            </a:avLst>
          </a:prstGeom>
          <a:solidFill>
            <a:srgbClr val="FFFFFF">
              <a:alpha val="72790"/>
            </a:srgbClr>
          </a:solidFill>
          <a:ln cap="flat" cmpd="sng" w="19050">
            <a:solidFill>
              <a:srgbClr val="FCBD24"/>
            </a:solidFill>
            <a:prstDash val="solid"/>
            <a:round/>
            <a:headEnd len="sm" w="sm" type="none"/>
            <a:tailEnd len="sm" w="sm" type="none"/>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800"/>
              <a:buFont typeface="Arial"/>
              <a:buNone/>
            </a:pPr>
            <a:r>
              <a:rPr b="1" lang="en-US" sz="1800">
                <a:solidFill>
                  <a:schemeClr val="dk1"/>
                </a:solidFill>
                <a:latin typeface="Calibri"/>
                <a:ea typeface="Calibri"/>
                <a:cs typeface="Calibri"/>
                <a:sym typeface="Calibri"/>
              </a:rPr>
              <a:t>Frustrating Returns</a:t>
            </a:r>
            <a:endParaRPr b="1" sz="1800">
              <a:latin typeface="Calibri"/>
              <a:ea typeface="Calibri"/>
              <a:cs typeface="Calibri"/>
              <a:sym typeface="Calibri"/>
            </a:endParaRPr>
          </a:p>
        </p:txBody>
      </p:sp>
      <p:sp>
        <p:nvSpPr>
          <p:cNvPr id="197" name="Google Shape;197;g12f9c9dc906_1_346"/>
          <p:cNvSpPr/>
          <p:nvPr/>
        </p:nvSpPr>
        <p:spPr>
          <a:xfrm>
            <a:off x="4847860" y="3852438"/>
            <a:ext cx="2547300" cy="815400"/>
          </a:xfrm>
          <a:prstGeom prst="roundRect">
            <a:avLst>
              <a:gd fmla="val 16667" name="adj"/>
            </a:avLst>
          </a:prstGeom>
          <a:solidFill>
            <a:srgbClr val="FFFFFF">
              <a:alpha val="72790"/>
            </a:srgbClr>
          </a:solidFill>
          <a:ln cap="flat" cmpd="sng" w="19050">
            <a:solidFill>
              <a:srgbClr val="E06666"/>
            </a:solidFill>
            <a:prstDash val="solid"/>
            <a:round/>
            <a:headEnd len="sm" w="sm" type="none"/>
            <a:tailEnd len="sm" w="sm" type="none"/>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sz="1800">
                <a:solidFill>
                  <a:schemeClr val="dk1"/>
                </a:solidFill>
                <a:latin typeface="Calibri"/>
                <a:ea typeface="Calibri"/>
                <a:cs typeface="Calibri"/>
                <a:sym typeface="Calibri"/>
              </a:rPr>
              <a:t>Flummoxing </a:t>
            </a:r>
            <a:endParaRPr b="1"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None/>
            </a:pPr>
            <a:r>
              <a:rPr b="1" lang="en-US" sz="1800">
                <a:solidFill>
                  <a:schemeClr val="dk1"/>
                </a:solidFill>
                <a:latin typeface="Calibri"/>
                <a:ea typeface="Calibri"/>
                <a:cs typeface="Calibri"/>
                <a:sym typeface="Calibri"/>
              </a:rPr>
              <a:t>Size Charts</a:t>
            </a:r>
            <a:endParaRPr b="1" sz="1800">
              <a:solidFill>
                <a:schemeClr val="dk1"/>
              </a:solidFill>
              <a:latin typeface="Calibri"/>
              <a:ea typeface="Calibri"/>
              <a:cs typeface="Calibri"/>
              <a:sym typeface="Calibri"/>
            </a:endParaRPr>
          </a:p>
        </p:txBody>
      </p:sp>
      <p:sp>
        <p:nvSpPr>
          <p:cNvPr id="198" name="Google Shape;198;g12f9c9dc906_1_346"/>
          <p:cNvSpPr/>
          <p:nvPr/>
        </p:nvSpPr>
        <p:spPr>
          <a:xfrm>
            <a:off x="8197419" y="3852438"/>
            <a:ext cx="2547300" cy="815400"/>
          </a:xfrm>
          <a:prstGeom prst="roundRect">
            <a:avLst>
              <a:gd fmla="val 16667" name="adj"/>
            </a:avLst>
          </a:prstGeom>
          <a:solidFill>
            <a:srgbClr val="FFFFFF">
              <a:alpha val="72790"/>
            </a:srgbClr>
          </a:solidFill>
          <a:ln cap="flat" cmpd="sng" w="19050">
            <a:solidFill>
              <a:srgbClr val="6AA84F"/>
            </a:solidFill>
            <a:prstDash val="solid"/>
            <a:round/>
            <a:headEnd len="sm" w="sm" type="none"/>
            <a:tailEnd len="sm" w="sm" type="none"/>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sz="1800">
                <a:solidFill>
                  <a:schemeClr val="dk1"/>
                </a:solidFill>
                <a:latin typeface="Calibri"/>
                <a:ea typeface="Calibri"/>
                <a:cs typeface="Calibri"/>
                <a:sym typeface="Calibri"/>
              </a:rPr>
              <a:t>Fictional Customer Support</a:t>
            </a:r>
            <a:endParaRPr b="1" sz="1800">
              <a:solidFill>
                <a:schemeClr val="dk1"/>
              </a:solidFill>
              <a:latin typeface="Calibri"/>
              <a:ea typeface="Calibri"/>
              <a:cs typeface="Calibri"/>
              <a:sym typeface="Calibri"/>
            </a:endParaRPr>
          </a:p>
        </p:txBody>
      </p:sp>
      <p:sp>
        <p:nvSpPr>
          <p:cNvPr id="199" name="Google Shape;199;g12f9c9dc906_1_346"/>
          <p:cNvSpPr txBox="1"/>
          <p:nvPr>
            <p:ph idx="2" type="body"/>
          </p:nvPr>
        </p:nvSpPr>
        <p:spPr>
          <a:xfrm>
            <a:off x="1307625" y="4821300"/>
            <a:ext cx="2822100" cy="160620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ctr">
              <a:lnSpc>
                <a:spcPct val="115000"/>
              </a:lnSpc>
              <a:spcBef>
                <a:spcPts val="0"/>
              </a:spcBef>
              <a:spcAft>
                <a:spcPts val="0"/>
              </a:spcAft>
              <a:buClr>
                <a:srgbClr val="000000"/>
              </a:buClr>
              <a:buSzPts val="1500"/>
              <a:buFont typeface="Arial"/>
              <a:buNone/>
            </a:pPr>
            <a:r>
              <a:rPr lang="en-US" sz="1500">
                <a:latin typeface="Calibri"/>
                <a:ea typeface="Calibri"/>
                <a:cs typeface="Calibri"/>
                <a:sym typeface="Calibri"/>
              </a:rPr>
              <a:t>Customers are finding it hard to place returns, having packages lost and not getting refunds, having trouble with return labels. </a:t>
            </a:r>
            <a:endParaRPr sz="1500">
              <a:latin typeface="Calibri"/>
              <a:ea typeface="Calibri"/>
              <a:cs typeface="Calibri"/>
              <a:sym typeface="Calibri"/>
            </a:endParaRPr>
          </a:p>
        </p:txBody>
      </p:sp>
      <p:sp>
        <p:nvSpPr>
          <p:cNvPr id="200" name="Google Shape;200;g12f9c9dc906_1_346"/>
          <p:cNvSpPr txBox="1"/>
          <p:nvPr>
            <p:ph idx="4" type="body"/>
          </p:nvPr>
        </p:nvSpPr>
        <p:spPr>
          <a:xfrm>
            <a:off x="4611250" y="4821300"/>
            <a:ext cx="2980500" cy="160620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ctr">
              <a:lnSpc>
                <a:spcPct val="115000"/>
              </a:lnSpc>
              <a:spcBef>
                <a:spcPts val="0"/>
              </a:spcBef>
              <a:spcAft>
                <a:spcPts val="0"/>
              </a:spcAft>
              <a:buClr>
                <a:srgbClr val="000000"/>
              </a:buClr>
              <a:buSzPts val="1388"/>
              <a:buFont typeface="Arial"/>
              <a:buNone/>
            </a:pPr>
            <a:r>
              <a:rPr lang="en-US" sz="1500">
                <a:latin typeface="Calibri"/>
                <a:ea typeface="Calibri"/>
                <a:cs typeface="Calibri"/>
                <a:sym typeface="Calibri"/>
              </a:rPr>
              <a:t>Every country/Region have very different size charts. Particularly for Clothing industry having a proper size chart has always been a challenge. </a:t>
            </a:r>
            <a:endParaRPr sz="1500">
              <a:latin typeface="Calibri"/>
              <a:ea typeface="Calibri"/>
              <a:cs typeface="Calibri"/>
              <a:sym typeface="Calibri"/>
            </a:endParaRPr>
          </a:p>
        </p:txBody>
      </p:sp>
      <p:sp>
        <p:nvSpPr>
          <p:cNvPr id="201" name="Google Shape;201;g12f9c9dc906_1_346"/>
          <p:cNvSpPr txBox="1"/>
          <p:nvPr>
            <p:ph idx="6" type="body"/>
          </p:nvPr>
        </p:nvSpPr>
        <p:spPr>
          <a:xfrm>
            <a:off x="7977475" y="4821300"/>
            <a:ext cx="3057300" cy="160620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15000"/>
              </a:lnSpc>
              <a:spcBef>
                <a:spcPts val="0"/>
              </a:spcBef>
              <a:spcAft>
                <a:spcPts val="0"/>
              </a:spcAft>
              <a:buClr>
                <a:srgbClr val="000000"/>
              </a:buClr>
              <a:buSzPts val="1500"/>
              <a:buFont typeface="Arial"/>
              <a:buNone/>
            </a:pPr>
            <a:r>
              <a:rPr lang="en-US" sz="1500">
                <a:latin typeface="Calibri"/>
                <a:ea typeface="Calibri"/>
                <a:cs typeface="Calibri"/>
                <a:sym typeface="Calibri"/>
              </a:rPr>
              <a:t>The customer care numbers have not been setup/are unreachable in most locations. If the customer care is reachable, the automated service repeats the same recorded message making it difficult for the customers. </a:t>
            </a:r>
            <a:endParaRPr sz="1500">
              <a:latin typeface="Calibri"/>
              <a:ea typeface="Calibri"/>
              <a:cs typeface="Calibri"/>
              <a:sym typeface="Calibri"/>
            </a:endParaRPr>
          </a:p>
        </p:txBody>
      </p:sp>
      <p:pic>
        <p:nvPicPr>
          <p:cNvPr id="202" name="Google Shape;202;g12f9c9dc906_1_346"/>
          <p:cNvPicPr preferRelativeResize="0"/>
          <p:nvPr/>
        </p:nvPicPr>
        <p:blipFill>
          <a:blip r:embed="rId3">
            <a:alphaModFix/>
          </a:blip>
          <a:stretch>
            <a:fillRect/>
          </a:stretch>
        </p:blipFill>
        <p:spPr>
          <a:xfrm>
            <a:off x="8905200" y="2375150"/>
            <a:ext cx="1152725" cy="1156275"/>
          </a:xfrm>
          <a:prstGeom prst="rect">
            <a:avLst/>
          </a:prstGeom>
          <a:noFill/>
          <a:ln>
            <a:noFill/>
          </a:ln>
        </p:spPr>
      </p:pic>
      <p:pic>
        <p:nvPicPr>
          <p:cNvPr id="203" name="Google Shape;203;g12f9c9dc906_1_346"/>
          <p:cNvPicPr preferRelativeResize="0"/>
          <p:nvPr/>
        </p:nvPicPr>
        <p:blipFill>
          <a:blip r:embed="rId4">
            <a:alphaModFix/>
          </a:blip>
          <a:stretch>
            <a:fillRect/>
          </a:stretch>
        </p:blipFill>
        <p:spPr>
          <a:xfrm>
            <a:off x="2215750" y="2297375"/>
            <a:ext cx="1005839" cy="1005839"/>
          </a:xfrm>
          <a:prstGeom prst="rect">
            <a:avLst/>
          </a:prstGeom>
          <a:noFill/>
          <a:ln>
            <a:noFill/>
          </a:ln>
        </p:spPr>
      </p:pic>
      <p:pic>
        <p:nvPicPr>
          <p:cNvPr id="204" name="Google Shape;204;g12f9c9dc906_1_346"/>
          <p:cNvPicPr preferRelativeResize="0"/>
          <p:nvPr/>
        </p:nvPicPr>
        <p:blipFill>
          <a:blip r:embed="rId5">
            <a:alphaModFix/>
          </a:blip>
          <a:stretch>
            <a:fillRect/>
          </a:stretch>
        </p:blipFill>
        <p:spPr>
          <a:xfrm>
            <a:off x="2612500" y="3397425"/>
            <a:ext cx="274319" cy="274319"/>
          </a:xfrm>
          <a:prstGeom prst="rect">
            <a:avLst/>
          </a:prstGeom>
          <a:noFill/>
          <a:ln>
            <a:noFill/>
          </a:ln>
        </p:spPr>
      </p:pic>
      <p:pic>
        <p:nvPicPr>
          <p:cNvPr id="205" name="Google Shape;205;g12f9c9dc906_1_346"/>
          <p:cNvPicPr preferRelativeResize="0"/>
          <p:nvPr/>
        </p:nvPicPr>
        <p:blipFill>
          <a:blip r:embed="rId5">
            <a:alphaModFix/>
          </a:blip>
          <a:stretch>
            <a:fillRect/>
          </a:stretch>
        </p:blipFill>
        <p:spPr>
          <a:xfrm>
            <a:off x="2831700" y="3245025"/>
            <a:ext cx="274319" cy="274319"/>
          </a:xfrm>
          <a:prstGeom prst="rect">
            <a:avLst/>
          </a:prstGeom>
          <a:noFill/>
          <a:ln>
            <a:noFill/>
          </a:ln>
        </p:spPr>
      </p:pic>
      <p:pic>
        <p:nvPicPr>
          <p:cNvPr id="206" name="Google Shape;206;g12f9c9dc906_1_346"/>
          <p:cNvPicPr preferRelativeResize="0"/>
          <p:nvPr/>
        </p:nvPicPr>
        <p:blipFill>
          <a:blip r:embed="rId5">
            <a:alphaModFix/>
          </a:blip>
          <a:stretch>
            <a:fillRect/>
          </a:stretch>
        </p:blipFill>
        <p:spPr>
          <a:xfrm>
            <a:off x="2383900" y="3245025"/>
            <a:ext cx="274319" cy="274319"/>
          </a:xfrm>
          <a:prstGeom prst="rect">
            <a:avLst/>
          </a:prstGeom>
          <a:noFill/>
          <a:ln>
            <a:noFill/>
          </a:ln>
        </p:spPr>
      </p:pic>
      <p:pic>
        <p:nvPicPr>
          <p:cNvPr id="207" name="Google Shape;207;g12f9c9dc906_1_346"/>
          <p:cNvPicPr preferRelativeResize="0"/>
          <p:nvPr/>
        </p:nvPicPr>
        <p:blipFill>
          <a:blip r:embed="rId6">
            <a:alphaModFix/>
          </a:blip>
          <a:stretch>
            <a:fillRect/>
          </a:stretch>
        </p:blipFill>
        <p:spPr>
          <a:xfrm>
            <a:off x="5560475" y="2257513"/>
            <a:ext cx="1005850" cy="1005850"/>
          </a:xfrm>
          <a:prstGeom prst="rect">
            <a:avLst/>
          </a:prstGeom>
          <a:noFill/>
          <a:ln>
            <a:noFill/>
          </a:ln>
        </p:spPr>
      </p:pic>
      <p:pic>
        <p:nvPicPr>
          <p:cNvPr id="208" name="Google Shape;208;g12f9c9dc906_1_346"/>
          <p:cNvPicPr preferRelativeResize="0"/>
          <p:nvPr/>
        </p:nvPicPr>
        <p:blipFill>
          <a:blip r:embed="rId7">
            <a:alphaModFix/>
          </a:blip>
          <a:stretch>
            <a:fillRect/>
          </a:stretch>
        </p:blipFill>
        <p:spPr>
          <a:xfrm>
            <a:off x="6277425" y="2977987"/>
            <a:ext cx="365100" cy="365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Abril Fatface"/>
              <a:buNone/>
            </a:pPr>
            <a:r>
              <a:rPr i="0" lang="en-US">
                <a:latin typeface="Abril Fatface"/>
                <a:ea typeface="Abril Fatface"/>
                <a:cs typeface="Abril Fatface"/>
                <a:sym typeface="Abril Fatface"/>
              </a:rPr>
              <a:t>Competitor Customer Review Analysis </a:t>
            </a:r>
            <a:endParaRPr/>
          </a:p>
        </p:txBody>
      </p:sp>
      <p:sp>
        <p:nvSpPr>
          <p:cNvPr id="214" name="Google Shape;214;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15" name="Google Shape;215;p5"/>
          <p:cNvPicPr preferRelativeResize="0"/>
          <p:nvPr/>
        </p:nvPicPr>
        <p:blipFill rotWithShape="1">
          <a:blip r:embed="rId3">
            <a:alphaModFix/>
          </a:blip>
          <a:srcRect b="0" l="16456" r="16456" t="0"/>
          <a:stretch/>
        </p:blipFill>
        <p:spPr>
          <a:xfrm>
            <a:off x="1123274" y="2439688"/>
            <a:ext cx="4702800" cy="3738300"/>
          </a:xfrm>
          <a:prstGeom prst="roundRect">
            <a:avLst>
              <a:gd fmla="val 16667" name="adj"/>
            </a:avLst>
          </a:prstGeom>
          <a:noFill/>
          <a:ln>
            <a:noFill/>
          </a:ln>
          <a:effectLst>
            <a:outerShdw blurRad="63500" sx="102000" rotWithShape="0" algn="ctr" sy="102000">
              <a:srgbClr val="000000">
                <a:alpha val="40000"/>
              </a:srgbClr>
            </a:outerShdw>
          </a:effectLst>
        </p:spPr>
      </p:pic>
      <p:pic>
        <p:nvPicPr>
          <p:cNvPr id="216" name="Google Shape;216;p5"/>
          <p:cNvPicPr preferRelativeResize="0"/>
          <p:nvPr/>
        </p:nvPicPr>
        <p:blipFill rotWithShape="1">
          <a:blip r:embed="rId4">
            <a:alphaModFix/>
          </a:blip>
          <a:srcRect b="0" l="15752" r="15759" t="0"/>
          <a:stretch/>
        </p:blipFill>
        <p:spPr>
          <a:xfrm>
            <a:off x="6791700" y="2511239"/>
            <a:ext cx="4702800" cy="3661800"/>
          </a:xfrm>
          <a:prstGeom prst="roundRect">
            <a:avLst>
              <a:gd fmla="val 16667" name="adj"/>
            </a:avLst>
          </a:prstGeom>
          <a:noFill/>
          <a:ln>
            <a:noFill/>
          </a:ln>
          <a:effectLst>
            <a:outerShdw blurRad="63500" sx="102000" rotWithShape="0" algn="ctr" sy="102000">
              <a:srgbClr val="000000">
                <a:alpha val="40000"/>
              </a:srgbClr>
            </a:outerShdw>
          </a:effectLst>
        </p:spPr>
      </p:pic>
      <p:pic>
        <p:nvPicPr>
          <p:cNvPr id="217" name="Google Shape;217;p5"/>
          <p:cNvPicPr preferRelativeResize="0"/>
          <p:nvPr/>
        </p:nvPicPr>
        <p:blipFill rotWithShape="1">
          <a:blip r:embed="rId5">
            <a:alphaModFix/>
          </a:blip>
          <a:srcRect b="0" l="0" r="0" t="0"/>
          <a:stretch/>
        </p:blipFill>
        <p:spPr>
          <a:xfrm>
            <a:off x="1044245" y="2350515"/>
            <a:ext cx="879124" cy="889089"/>
          </a:xfrm>
          <a:prstGeom prst="rect">
            <a:avLst/>
          </a:prstGeom>
          <a:noFill/>
          <a:ln>
            <a:noFill/>
          </a:ln>
          <a:effectLst>
            <a:outerShdw blurRad="63500" sx="102000" rotWithShape="0" algn="ctr" sy="102000">
              <a:srgbClr val="000000">
                <a:alpha val="40000"/>
              </a:srgbClr>
            </a:outerShdw>
          </a:effectLst>
        </p:spPr>
      </p:pic>
      <p:pic>
        <p:nvPicPr>
          <p:cNvPr id="218" name="Google Shape;218;p5"/>
          <p:cNvPicPr preferRelativeResize="0"/>
          <p:nvPr/>
        </p:nvPicPr>
        <p:blipFill rotWithShape="1">
          <a:blip r:embed="rId6">
            <a:alphaModFix/>
          </a:blip>
          <a:srcRect b="0" l="0" r="0" t="0"/>
          <a:stretch/>
        </p:blipFill>
        <p:spPr>
          <a:xfrm>
            <a:off x="6703099" y="2386694"/>
            <a:ext cx="820116" cy="851299"/>
          </a:xfrm>
          <a:prstGeom prst="ellipse">
            <a:avLst/>
          </a:prstGeom>
          <a:noFill/>
          <a:ln>
            <a:noFill/>
          </a:ln>
          <a:effectLst>
            <a:outerShdw blurRad="63500" sx="102000" rotWithShape="0" algn="ctr" sy="102000">
              <a:srgbClr val="000000">
                <a:alpha val="4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g12f9c9dc906_1_17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bril Fatface"/>
              <a:buNone/>
            </a:pPr>
            <a:r>
              <a:rPr i="0" lang="en-US">
                <a:latin typeface="Abril Fatface"/>
                <a:ea typeface="Abril Fatface"/>
                <a:cs typeface="Abril Fatface"/>
                <a:sym typeface="Abril Fatface"/>
              </a:rPr>
              <a:t>Gap Analysis</a:t>
            </a:r>
            <a:endParaRPr/>
          </a:p>
        </p:txBody>
      </p:sp>
      <p:sp>
        <p:nvSpPr>
          <p:cNvPr id="224" name="Google Shape;224;g12f9c9dc906_1_17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225" name="Google Shape;225;g12f9c9dc906_1_171"/>
          <p:cNvSpPr/>
          <p:nvPr/>
        </p:nvSpPr>
        <p:spPr>
          <a:xfrm>
            <a:off x="6883099" y="3320288"/>
            <a:ext cx="3017514" cy="822959"/>
          </a:xfrm>
          <a:custGeom>
            <a:rect b="b" l="l" r="r" t="t"/>
            <a:pathLst>
              <a:path extrusionOk="0" h="3199" w="16911">
                <a:moveTo>
                  <a:pt x="1" y="1"/>
                </a:moveTo>
                <a:lnTo>
                  <a:pt x="1" y="3198"/>
                </a:lnTo>
                <a:lnTo>
                  <a:pt x="16911" y="3198"/>
                </a:lnTo>
                <a:lnTo>
                  <a:pt x="16911" y="1"/>
                </a:lnTo>
                <a:close/>
              </a:path>
            </a:pathLst>
          </a:custGeom>
          <a:solidFill>
            <a:srgbClr val="B0D99F"/>
          </a:solidFill>
          <a:ln>
            <a:noFill/>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226" name="Google Shape;226;g12f9c9dc906_1_171"/>
          <p:cNvSpPr/>
          <p:nvPr/>
        </p:nvSpPr>
        <p:spPr>
          <a:xfrm>
            <a:off x="2291400" y="4507450"/>
            <a:ext cx="3017400" cy="822900"/>
          </a:xfrm>
          <a:prstGeom prst="homePlate">
            <a:avLst>
              <a:gd fmla="val 50000" name="adj"/>
            </a:avLst>
          </a:prstGeom>
          <a:solidFill>
            <a:srgbClr val="F6B26B"/>
          </a:solidFill>
          <a:ln>
            <a:noFill/>
          </a:ln>
          <a:effectLst>
            <a:outerShdw blurRad="50800" rotWithShape="0" algn="tr" dir="8100000" dist="381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227" name="Google Shape;227;g12f9c9dc906_1_171"/>
          <p:cNvSpPr txBox="1"/>
          <p:nvPr/>
        </p:nvSpPr>
        <p:spPr>
          <a:xfrm>
            <a:off x="2291375" y="4676275"/>
            <a:ext cx="26496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10000"/>
              </a:lnSpc>
              <a:spcBef>
                <a:spcPts val="900"/>
              </a:spcBef>
              <a:spcAft>
                <a:spcPts val="0"/>
              </a:spcAft>
              <a:buClr>
                <a:schemeClr val="dk1"/>
              </a:buClr>
              <a:buSzPts val="1800"/>
              <a:buFont typeface="Century Gothic"/>
              <a:buNone/>
            </a:pPr>
            <a:r>
              <a:rPr b="1" i="0" lang="en-US" sz="1600" u="none" cap="none" strike="noStrike">
                <a:solidFill>
                  <a:schemeClr val="dk1"/>
                </a:solidFill>
                <a:latin typeface="Calibri"/>
                <a:ea typeface="Calibri"/>
                <a:cs typeface="Calibri"/>
                <a:sym typeface="Calibri"/>
              </a:rPr>
              <a:t>Fictional Customer Support</a:t>
            </a:r>
            <a:endParaRPr b="1" i="0" sz="1600" u="none" cap="none" strike="noStrike">
              <a:solidFill>
                <a:schemeClr val="dk1"/>
              </a:solidFill>
              <a:latin typeface="Calibri"/>
              <a:ea typeface="Calibri"/>
              <a:cs typeface="Calibri"/>
              <a:sym typeface="Calibri"/>
            </a:endParaRPr>
          </a:p>
        </p:txBody>
      </p:sp>
      <p:sp>
        <p:nvSpPr>
          <p:cNvPr id="228" name="Google Shape;228;g12f9c9dc906_1_171"/>
          <p:cNvSpPr/>
          <p:nvPr/>
        </p:nvSpPr>
        <p:spPr>
          <a:xfrm>
            <a:off x="6883099" y="4500826"/>
            <a:ext cx="3017514" cy="822959"/>
          </a:xfrm>
          <a:custGeom>
            <a:rect b="b" l="l" r="r" t="t"/>
            <a:pathLst>
              <a:path extrusionOk="0" h="3199" w="16911">
                <a:moveTo>
                  <a:pt x="1" y="1"/>
                </a:moveTo>
                <a:lnTo>
                  <a:pt x="1" y="3198"/>
                </a:lnTo>
                <a:lnTo>
                  <a:pt x="16911" y="3198"/>
                </a:lnTo>
                <a:lnTo>
                  <a:pt x="16911" y="1"/>
                </a:lnTo>
                <a:close/>
              </a:path>
            </a:pathLst>
          </a:custGeom>
          <a:solidFill>
            <a:srgbClr val="B0D99F"/>
          </a:solidFill>
          <a:ln>
            <a:noFill/>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229" name="Google Shape;229;g12f9c9dc906_1_171"/>
          <p:cNvSpPr/>
          <p:nvPr/>
        </p:nvSpPr>
        <p:spPr>
          <a:xfrm>
            <a:off x="6883099" y="5602662"/>
            <a:ext cx="3017514" cy="822959"/>
          </a:xfrm>
          <a:custGeom>
            <a:rect b="b" l="l" r="r" t="t"/>
            <a:pathLst>
              <a:path extrusionOk="0" h="3199" w="16911">
                <a:moveTo>
                  <a:pt x="1" y="1"/>
                </a:moveTo>
                <a:lnTo>
                  <a:pt x="1" y="3198"/>
                </a:lnTo>
                <a:lnTo>
                  <a:pt x="16911" y="3198"/>
                </a:lnTo>
                <a:lnTo>
                  <a:pt x="16911" y="1"/>
                </a:lnTo>
                <a:close/>
              </a:path>
            </a:pathLst>
          </a:custGeom>
          <a:solidFill>
            <a:srgbClr val="B0D99F"/>
          </a:solidFill>
          <a:ln>
            <a:noFill/>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230" name="Google Shape;230;g12f9c9dc906_1_171"/>
          <p:cNvSpPr txBox="1"/>
          <p:nvPr/>
        </p:nvSpPr>
        <p:spPr>
          <a:xfrm>
            <a:off x="6883074" y="3512625"/>
            <a:ext cx="30174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10000"/>
              </a:lnSpc>
              <a:spcBef>
                <a:spcPts val="900"/>
              </a:spcBef>
              <a:spcAft>
                <a:spcPts val="0"/>
              </a:spcAft>
              <a:buClr>
                <a:schemeClr val="dk1"/>
              </a:buClr>
              <a:buSzPts val="1800"/>
              <a:buFont typeface="Century Gothic"/>
              <a:buNone/>
            </a:pPr>
            <a:r>
              <a:rPr b="1" i="0" lang="en-US" sz="1600" u="none" cap="none" strike="noStrike">
                <a:solidFill>
                  <a:schemeClr val="dk1"/>
                </a:solidFill>
                <a:latin typeface="Calibri"/>
                <a:ea typeface="Calibri"/>
                <a:cs typeface="Calibri"/>
                <a:sym typeface="Calibri"/>
              </a:rPr>
              <a:t>Fortifying Returns</a:t>
            </a:r>
            <a:endParaRPr b="1" i="0" sz="1600" u="none" cap="none" strike="noStrike">
              <a:solidFill>
                <a:schemeClr val="dk1"/>
              </a:solidFill>
              <a:latin typeface="Calibri"/>
              <a:ea typeface="Calibri"/>
              <a:cs typeface="Calibri"/>
              <a:sym typeface="Calibri"/>
            </a:endParaRPr>
          </a:p>
        </p:txBody>
      </p:sp>
      <p:sp>
        <p:nvSpPr>
          <p:cNvPr id="231" name="Google Shape;231;g12f9c9dc906_1_171"/>
          <p:cNvSpPr txBox="1"/>
          <p:nvPr/>
        </p:nvSpPr>
        <p:spPr>
          <a:xfrm>
            <a:off x="6883074" y="4662300"/>
            <a:ext cx="30174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10000"/>
              </a:lnSpc>
              <a:spcBef>
                <a:spcPts val="900"/>
              </a:spcBef>
              <a:spcAft>
                <a:spcPts val="0"/>
              </a:spcAft>
              <a:buClr>
                <a:srgbClr val="000000"/>
              </a:buClr>
              <a:buSzPts val="1800"/>
              <a:buFont typeface="Arial"/>
              <a:buNone/>
            </a:pPr>
            <a:r>
              <a:rPr b="1" i="0" lang="en-US" sz="1600" u="none" cap="none" strike="noStrike">
                <a:solidFill>
                  <a:schemeClr val="dk1"/>
                </a:solidFill>
                <a:latin typeface="Calibri"/>
                <a:ea typeface="Calibri"/>
                <a:cs typeface="Calibri"/>
                <a:sym typeface="Calibri"/>
              </a:rPr>
              <a:t>Factual Customer Support</a:t>
            </a:r>
            <a:endParaRPr b="1" i="0" sz="1600" u="none" cap="none" strike="noStrike">
              <a:solidFill>
                <a:schemeClr val="dk1"/>
              </a:solidFill>
              <a:latin typeface="Calibri"/>
              <a:ea typeface="Calibri"/>
              <a:cs typeface="Calibri"/>
              <a:sym typeface="Calibri"/>
            </a:endParaRPr>
          </a:p>
        </p:txBody>
      </p:sp>
      <p:sp>
        <p:nvSpPr>
          <p:cNvPr id="232" name="Google Shape;232;g12f9c9dc906_1_171"/>
          <p:cNvSpPr txBox="1"/>
          <p:nvPr/>
        </p:nvSpPr>
        <p:spPr>
          <a:xfrm>
            <a:off x="6883075" y="5625125"/>
            <a:ext cx="3017400" cy="702000"/>
          </a:xfrm>
          <a:prstGeom prst="rect">
            <a:avLst/>
          </a:prstGeom>
          <a:noFill/>
          <a:ln>
            <a:noFill/>
          </a:ln>
        </p:spPr>
        <p:txBody>
          <a:bodyPr anchorCtr="0" anchor="t" bIns="91425" lIns="91425" spcFirstLastPara="1" rIns="91425" wrap="square" tIns="91425">
            <a:spAutoFit/>
          </a:bodyPr>
          <a:lstStyle/>
          <a:p>
            <a:pPr indent="0" lvl="0" marL="0" marR="0" rtl="0" algn="ctr">
              <a:lnSpc>
                <a:spcPct val="110000"/>
              </a:lnSpc>
              <a:spcBef>
                <a:spcPts val="900"/>
              </a:spcBef>
              <a:spcAft>
                <a:spcPts val="0"/>
              </a:spcAft>
              <a:buClr>
                <a:schemeClr val="dk1"/>
              </a:buClr>
              <a:buSzPts val="1800"/>
              <a:buFont typeface="Century Gothic"/>
              <a:buNone/>
            </a:pPr>
            <a:r>
              <a:rPr b="1" i="0" lang="en-US" sz="1600" u="none" cap="none" strike="noStrike">
                <a:solidFill>
                  <a:schemeClr val="dk1"/>
                </a:solidFill>
                <a:latin typeface="Calibri"/>
                <a:ea typeface="Calibri"/>
                <a:cs typeface="Calibri"/>
                <a:sym typeface="Calibri"/>
              </a:rPr>
              <a:t>Facilitating Size Recommendations</a:t>
            </a:r>
            <a:endParaRPr b="1" i="0" sz="1600" u="none" cap="none" strike="noStrike">
              <a:solidFill>
                <a:schemeClr val="dk1"/>
              </a:solidFill>
              <a:latin typeface="Calibri"/>
              <a:ea typeface="Calibri"/>
              <a:cs typeface="Calibri"/>
              <a:sym typeface="Calibri"/>
            </a:endParaRPr>
          </a:p>
        </p:txBody>
      </p:sp>
      <p:sp>
        <p:nvSpPr>
          <p:cNvPr id="233" name="Google Shape;233;g12f9c9dc906_1_171"/>
          <p:cNvSpPr/>
          <p:nvPr/>
        </p:nvSpPr>
        <p:spPr>
          <a:xfrm>
            <a:off x="5323177" y="4500817"/>
            <a:ext cx="599100" cy="822900"/>
          </a:xfrm>
          <a:prstGeom prst="chevron">
            <a:avLst>
              <a:gd fmla="val 50000" name="adj"/>
            </a:avLst>
          </a:prstGeom>
          <a:solidFill>
            <a:srgbClr val="FFE599"/>
          </a:solidFill>
          <a:ln>
            <a:noFill/>
          </a:ln>
          <a:effectLst>
            <a:outerShdw blurRad="57150" rotWithShape="0" algn="bl" dir="5400000" dist="19050">
              <a:srgbClr val="000000">
                <a:alpha val="4941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234" name="Google Shape;234;g12f9c9dc906_1_171"/>
          <p:cNvSpPr/>
          <p:nvPr/>
        </p:nvSpPr>
        <p:spPr>
          <a:xfrm>
            <a:off x="5718451" y="4500817"/>
            <a:ext cx="599100" cy="822900"/>
          </a:xfrm>
          <a:prstGeom prst="chevron">
            <a:avLst>
              <a:gd fmla="val 50000" name="adj"/>
            </a:avLst>
          </a:prstGeom>
          <a:solidFill>
            <a:srgbClr val="D9EAD3"/>
          </a:solidFill>
          <a:ln>
            <a:noFill/>
          </a:ln>
          <a:effectLst>
            <a:outerShdw blurRad="57150" rotWithShape="0" algn="bl" dir="5400000" dist="19050">
              <a:srgbClr val="000000">
                <a:alpha val="4941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235" name="Google Shape;235;g12f9c9dc906_1_171"/>
          <p:cNvSpPr/>
          <p:nvPr/>
        </p:nvSpPr>
        <p:spPr>
          <a:xfrm>
            <a:off x="6113725" y="4500817"/>
            <a:ext cx="599100" cy="822900"/>
          </a:xfrm>
          <a:prstGeom prst="chevron">
            <a:avLst>
              <a:gd fmla="val 50000" name="adj"/>
            </a:avLst>
          </a:prstGeom>
          <a:solidFill>
            <a:srgbClr val="B6D7A8"/>
          </a:solidFill>
          <a:ln>
            <a:noFill/>
          </a:ln>
          <a:effectLst>
            <a:outerShdw blurRad="57150" rotWithShape="0" algn="bl" dir="5400000" dist="19050">
              <a:srgbClr val="000000">
                <a:alpha val="4941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236" name="Google Shape;236;g12f9c9dc906_1_171"/>
          <p:cNvSpPr/>
          <p:nvPr/>
        </p:nvSpPr>
        <p:spPr>
          <a:xfrm>
            <a:off x="2291375" y="5622375"/>
            <a:ext cx="3017400" cy="822900"/>
          </a:xfrm>
          <a:prstGeom prst="homePlate">
            <a:avLst>
              <a:gd fmla="val 50000" name="adj"/>
            </a:avLst>
          </a:prstGeom>
          <a:solidFill>
            <a:srgbClr val="F6B26B"/>
          </a:solidFill>
          <a:ln>
            <a:noFill/>
          </a:ln>
          <a:effectLst>
            <a:outerShdw blurRad="50800" rotWithShape="0" algn="tr" dir="8100000" dist="381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237" name="Google Shape;237;g12f9c9dc906_1_171"/>
          <p:cNvSpPr/>
          <p:nvPr/>
        </p:nvSpPr>
        <p:spPr>
          <a:xfrm>
            <a:off x="5341724" y="5627116"/>
            <a:ext cx="599100" cy="822900"/>
          </a:xfrm>
          <a:prstGeom prst="chevron">
            <a:avLst>
              <a:gd fmla="val 50000" name="adj"/>
            </a:avLst>
          </a:prstGeom>
          <a:solidFill>
            <a:srgbClr val="FFE599"/>
          </a:solidFill>
          <a:ln>
            <a:noFill/>
          </a:ln>
          <a:effectLst>
            <a:outerShdw blurRad="57150" rotWithShape="0" algn="bl" dir="5400000" dist="19050">
              <a:srgbClr val="000000">
                <a:alpha val="4941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238" name="Google Shape;238;g12f9c9dc906_1_171"/>
          <p:cNvSpPr/>
          <p:nvPr/>
        </p:nvSpPr>
        <p:spPr>
          <a:xfrm>
            <a:off x="5736998" y="5627116"/>
            <a:ext cx="599100" cy="822900"/>
          </a:xfrm>
          <a:prstGeom prst="chevron">
            <a:avLst>
              <a:gd fmla="val 50000" name="adj"/>
            </a:avLst>
          </a:prstGeom>
          <a:solidFill>
            <a:srgbClr val="D9EAD3"/>
          </a:solidFill>
          <a:ln>
            <a:noFill/>
          </a:ln>
          <a:effectLst>
            <a:outerShdw blurRad="57150" rotWithShape="0" algn="bl" dir="5400000" dist="19050">
              <a:srgbClr val="000000">
                <a:alpha val="4941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239" name="Google Shape;239;g12f9c9dc906_1_171"/>
          <p:cNvSpPr/>
          <p:nvPr/>
        </p:nvSpPr>
        <p:spPr>
          <a:xfrm>
            <a:off x="6132272" y="5627116"/>
            <a:ext cx="599100" cy="822900"/>
          </a:xfrm>
          <a:prstGeom prst="chevron">
            <a:avLst>
              <a:gd fmla="val 50000" name="adj"/>
            </a:avLst>
          </a:prstGeom>
          <a:solidFill>
            <a:srgbClr val="B6D7A8"/>
          </a:solidFill>
          <a:ln>
            <a:noFill/>
          </a:ln>
          <a:effectLst>
            <a:outerShdw blurRad="57150" rotWithShape="0" algn="bl" dir="5400000" dist="19050">
              <a:srgbClr val="000000">
                <a:alpha val="4941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240" name="Google Shape;240;g12f9c9dc906_1_171"/>
          <p:cNvSpPr txBox="1"/>
          <p:nvPr/>
        </p:nvSpPr>
        <p:spPr>
          <a:xfrm>
            <a:off x="2316500" y="5863925"/>
            <a:ext cx="2754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600" u="none" cap="none" strike="noStrike">
                <a:solidFill>
                  <a:schemeClr val="dk1"/>
                </a:solidFill>
                <a:latin typeface="Calibri"/>
                <a:ea typeface="Calibri"/>
                <a:cs typeface="Calibri"/>
                <a:sym typeface="Calibri"/>
              </a:rPr>
              <a:t>Flummoxing Size Charts</a:t>
            </a:r>
            <a:endParaRPr b="1" i="0" sz="1600" u="none" cap="none" strike="noStrike">
              <a:solidFill>
                <a:srgbClr val="000000"/>
              </a:solidFill>
              <a:latin typeface="Calibri"/>
              <a:ea typeface="Calibri"/>
              <a:cs typeface="Calibri"/>
              <a:sym typeface="Calibri"/>
            </a:endParaRPr>
          </a:p>
        </p:txBody>
      </p:sp>
      <p:sp>
        <p:nvSpPr>
          <p:cNvPr id="241" name="Google Shape;241;g12f9c9dc906_1_171"/>
          <p:cNvSpPr/>
          <p:nvPr/>
        </p:nvSpPr>
        <p:spPr>
          <a:xfrm>
            <a:off x="2291375" y="3325475"/>
            <a:ext cx="3017400" cy="822900"/>
          </a:xfrm>
          <a:prstGeom prst="homePlate">
            <a:avLst>
              <a:gd fmla="val 50000" name="adj"/>
            </a:avLst>
          </a:prstGeom>
          <a:solidFill>
            <a:srgbClr val="F6B26B"/>
          </a:solidFill>
          <a:ln>
            <a:noFill/>
          </a:ln>
          <a:effectLst>
            <a:outerShdw blurRad="50800" rotWithShape="0" algn="tr" dir="8100000" dist="381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242" name="Google Shape;242;g12f9c9dc906_1_171"/>
          <p:cNvSpPr/>
          <p:nvPr/>
        </p:nvSpPr>
        <p:spPr>
          <a:xfrm>
            <a:off x="5317531" y="3325463"/>
            <a:ext cx="599100" cy="822900"/>
          </a:xfrm>
          <a:prstGeom prst="chevron">
            <a:avLst>
              <a:gd fmla="val 50000" name="adj"/>
            </a:avLst>
          </a:prstGeom>
          <a:solidFill>
            <a:srgbClr val="FFE599"/>
          </a:solidFill>
          <a:ln>
            <a:noFill/>
          </a:ln>
          <a:effectLst>
            <a:outerShdw blurRad="57150" rotWithShape="0" algn="bl" dir="5400000" dist="19050">
              <a:srgbClr val="000000">
                <a:alpha val="4941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243" name="Google Shape;243;g12f9c9dc906_1_171"/>
          <p:cNvSpPr/>
          <p:nvPr/>
        </p:nvSpPr>
        <p:spPr>
          <a:xfrm>
            <a:off x="5712805" y="3325463"/>
            <a:ext cx="599100" cy="822900"/>
          </a:xfrm>
          <a:prstGeom prst="chevron">
            <a:avLst>
              <a:gd fmla="val 50000" name="adj"/>
            </a:avLst>
          </a:prstGeom>
          <a:solidFill>
            <a:srgbClr val="D9EAD3"/>
          </a:solidFill>
          <a:ln>
            <a:noFill/>
          </a:ln>
          <a:effectLst>
            <a:outerShdw blurRad="57150" rotWithShape="0" algn="bl" dir="5400000" dist="19050">
              <a:srgbClr val="000000">
                <a:alpha val="4941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244" name="Google Shape;244;g12f9c9dc906_1_171"/>
          <p:cNvSpPr/>
          <p:nvPr/>
        </p:nvSpPr>
        <p:spPr>
          <a:xfrm>
            <a:off x="6108079" y="3325463"/>
            <a:ext cx="599100" cy="822900"/>
          </a:xfrm>
          <a:prstGeom prst="chevron">
            <a:avLst>
              <a:gd fmla="val 50000" name="adj"/>
            </a:avLst>
          </a:prstGeom>
          <a:solidFill>
            <a:srgbClr val="B6D7A8"/>
          </a:solidFill>
          <a:ln>
            <a:noFill/>
          </a:ln>
          <a:effectLst>
            <a:outerShdw blurRad="57150" rotWithShape="0" algn="bl" dir="5400000" dist="19050">
              <a:srgbClr val="000000">
                <a:alpha val="4941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entury Gothic"/>
              <a:buNone/>
            </a:pPr>
            <a:r>
              <a:t/>
            </a:r>
            <a:endParaRPr b="0" i="0" sz="1800" u="none" cap="none" strike="noStrike">
              <a:solidFill>
                <a:schemeClr val="dk1"/>
              </a:solidFill>
              <a:latin typeface="Century Gothic"/>
              <a:ea typeface="Century Gothic"/>
              <a:cs typeface="Century Gothic"/>
              <a:sym typeface="Century Gothic"/>
            </a:endParaRPr>
          </a:p>
        </p:txBody>
      </p:sp>
      <p:sp>
        <p:nvSpPr>
          <p:cNvPr id="245" name="Google Shape;245;g12f9c9dc906_1_171"/>
          <p:cNvSpPr txBox="1"/>
          <p:nvPr/>
        </p:nvSpPr>
        <p:spPr>
          <a:xfrm flipH="1">
            <a:off x="2327375" y="3533775"/>
            <a:ext cx="27432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600" u="none" cap="none" strike="noStrike">
                <a:solidFill>
                  <a:schemeClr val="dk1"/>
                </a:solidFill>
                <a:latin typeface="Calibri"/>
                <a:ea typeface="Calibri"/>
                <a:cs typeface="Calibri"/>
                <a:sym typeface="Calibri"/>
              </a:rPr>
              <a:t>Frustrating Returns</a:t>
            </a:r>
            <a:endParaRPr b="1" i="0" sz="1600" u="none" cap="none" strike="noStrike">
              <a:solidFill>
                <a:srgbClr val="000000"/>
              </a:solidFill>
              <a:latin typeface="Calibri"/>
              <a:ea typeface="Calibri"/>
              <a:cs typeface="Calibri"/>
              <a:sym typeface="Calibri"/>
            </a:endParaRPr>
          </a:p>
        </p:txBody>
      </p:sp>
      <p:pic>
        <p:nvPicPr>
          <p:cNvPr id="246" name="Google Shape;246;g12f9c9dc906_1_171"/>
          <p:cNvPicPr preferRelativeResize="0"/>
          <p:nvPr/>
        </p:nvPicPr>
        <p:blipFill rotWithShape="1">
          <a:blip r:embed="rId3">
            <a:alphaModFix/>
          </a:blip>
          <a:srcRect b="0" l="0" r="0" t="0"/>
          <a:stretch/>
        </p:blipFill>
        <p:spPr>
          <a:xfrm>
            <a:off x="3434375" y="1559525"/>
            <a:ext cx="5107549" cy="1324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7"/>
          <p:cNvSpPr txBox="1"/>
          <p:nvPr>
            <p:ph type="title"/>
          </p:nvPr>
        </p:nvSpPr>
        <p:spPr>
          <a:xfrm>
            <a:off x="227720" y="148532"/>
            <a:ext cx="5110147" cy="104270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bril Fatface"/>
              <a:buNone/>
            </a:pPr>
            <a:r>
              <a:rPr i="0" lang="en-US">
                <a:latin typeface="Abril Fatface"/>
                <a:ea typeface="Abril Fatface"/>
                <a:cs typeface="Abril Fatface"/>
                <a:sym typeface="Abril Fatface"/>
              </a:rPr>
              <a:t>Why Now?</a:t>
            </a:r>
            <a:endParaRPr/>
          </a:p>
        </p:txBody>
      </p:sp>
      <p:sp>
        <p:nvSpPr>
          <p:cNvPr id="252" name="Google Shape;252;p7"/>
          <p:cNvSpPr txBox="1"/>
          <p:nvPr/>
        </p:nvSpPr>
        <p:spPr>
          <a:xfrm>
            <a:off x="227725" y="1373276"/>
            <a:ext cx="5783100" cy="5337600"/>
          </a:xfrm>
          <a:prstGeom prst="rect">
            <a:avLst/>
          </a:prstGeom>
          <a:noFill/>
          <a:ln>
            <a:noFill/>
          </a:ln>
        </p:spPr>
        <p:txBody>
          <a:bodyPr anchorCtr="0" anchor="t" bIns="45700" lIns="91425" spcFirstLastPara="1" rIns="91425" wrap="square" tIns="45700">
            <a:noAutofit/>
          </a:bodyPr>
          <a:lstStyle/>
          <a:p>
            <a:pPr indent="-469900" lvl="0" marL="571500" marR="0" rtl="0" algn="l">
              <a:lnSpc>
                <a:spcPct val="170000"/>
              </a:lnSpc>
              <a:spcBef>
                <a:spcPts val="900"/>
              </a:spcBef>
              <a:spcAft>
                <a:spcPts val="0"/>
              </a:spcAft>
              <a:buClr>
                <a:schemeClr val="dk1"/>
              </a:buClr>
              <a:buSzPts val="2000"/>
              <a:buFont typeface="Calibri"/>
              <a:buChar char="❑"/>
            </a:pPr>
            <a:r>
              <a:rPr i="0" lang="en-US" sz="1600" u="none" cap="none" strike="noStrike">
                <a:solidFill>
                  <a:schemeClr val="dk1"/>
                </a:solidFill>
                <a:latin typeface="Calibri"/>
                <a:ea typeface="Calibri"/>
                <a:cs typeface="Calibri"/>
                <a:sym typeface="Calibri"/>
              </a:rPr>
              <a:t>Becoming a market disruptor in the fast fashion industry could be a “</a:t>
            </a:r>
            <a:r>
              <a:rPr b="1" i="0" lang="en-US" sz="1700" u="none" cap="none" strike="noStrike">
                <a:solidFill>
                  <a:schemeClr val="dk1"/>
                </a:solidFill>
                <a:latin typeface="Calibri"/>
                <a:ea typeface="Calibri"/>
                <a:cs typeface="Calibri"/>
                <a:sym typeface="Calibri"/>
              </a:rPr>
              <a:t>Right place at the right time</a:t>
            </a:r>
            <a:r>
              <a:rPr i="0" lang="en-US" sz="1600" u="none" cap="none" strike="noStrike">
                <a:solidFill>
                  <a:schemeClr val="dk1"/>
                </a:solidFill>
                <a:latin typeface="Calibri"/>
                <a:ea typeface="Calibri"/>
                <a:cs typeface="Calibri"/>
                <a:sym typeface="Calibri"/>
              </a:rPr>
              <a:t>” kind of thing. </a:t>
            </a:r>
            <a:endParaRPr i="0" sz="1600" u="none" cap="none" strike="noStrike">
              <a:solidFill>
                <a:srgbClr val="000000"/>
              </a:solidFill>
              <a:latin typeface="Calibri"/>
              <a:ea typeface="Calibri"/>
              <a:cs typeface="Calibri"/>
              <a:sym typeface="Calibri"/>
            </a:endParaRPr>
          </a:p>
          <a:p>
            <a:pPr indent="-469900" lvl="0" marL="571500" marR="0" rtl="0" algn="l">
              <a:lnSpc>
                <a:spcPct val="170000"/>
              </a:lnSpc>
              <a:spcBef>
                <a:spcPts val="900"/>
              </a:spcBef>
              <a:spcAft>
                <a:spcPts val="0"/>
              </a:spcAft>
              <a:buClr>
                <a:schemeClr val="dk1"/>
              </a:buClr>
              <a:buSzPts val="2000"/>
              <a:buFont typeface="Calibri"/>
              <a:buChar char="❑"/>
            </a:pPr>
            <a:r>
              <a:rPr i="0" lang="en-US" sz="1600" u="none" cap="none" strike="noStrike">
                <a:solidFill>
                  <a:schemeClr val="dk1"/>
                </a:solidFill>
                <a:latin typeface="Calibri"/>
                <a:ea typeface="Calibri"/>
                <a:cs typeface="Calibri"/>
                <a:sym typeface="Calibri"/>
              </a:rPr>
              <a:t>The pandemic was that moment for Shein, when a huge chunk of the population shifted from traditional shopping to e-Retail. During the time of 2019-2021, shein has seen an increase in revenue from $3.15 Billion to $15.7 Billion.  </a:t>
            </a:r>
            <a:endParaRPr i="0" sz="1600" u="none" cap="none" strike="noStrike">
              <a:solidFill>
                <a:srgbClr val="000000"/>
              </a:solidFill>
              <a:latin typeface="Calibri"/>
              <a:ea typeface="Calibri"/>
              <a:cs typeface="Calibri"/>
              <a:sym typeface="Calibri"/>
            </a:endParaRPr>
          </a:p>
          <a:p>
            <a:pPr indent="-469900" lvl="0" marL="571500" marR="0" rtl="0" algn="l">
              <a:lnSpc>
                <a:spcPct val="170000"/>
              </a:lnSpc>
              <a:spcBef>
                <a:spcPts val="900"/>
              </a:spcBef>
              <a:spcAft>
                <a:spcPts val="0"/>
              </a:spcAft>
              <a:buClr>
                <a:schemeClr val="dk1"/>
              </a:buClr>
              <a:buSzPts val="2000"/>
              <a:buFont typeface="Calibri"/>
              <a:buChar char="❑"/>
            </a:pPr>
            <a:r>
              <a:rPr b="1" lang="en-US" sz="1700">
                <a:solidFill>
                  <a:schemeClr val="dk1"/>
                </a:solidFill>
                <a:latin typeface="Calibri"/>
                <a:ea typeface="Calibri"/>
                <a:cs typeface="Calibri"/>
                <a:sym typeface="Calibri"/>
              </a:rPr>
              <a:t>Remaining a market disruptor</a:t>
            </a:r>
            <a:r>
              <a:rPr i="0" lang="en-US" sz="1600" u="none" cap="none" strike="noStrike">
                <a:solidFill>
                  <a:schemeClr val="dk1"/>
                </a:solidFill>
                <a:latin typeface="Calibri"/>
                <a:ea typeface="Calibri"/>
                <a:cs typeface="Calibri"/>
                <a:sym typeface="Calibri"/>
              </a:rPr>
              <a:t> is going to be a challenge. To cater to that thought, it is important that Shein fixes their current issues to maintain its position as well as gain customer faith while building the Brand Value. </a:t>
            </a:r>
            <a:endParaRPr i="0" sz="1600" u="none" cap="none" strike="noStrike">
              <a:solidFill>
                <a:srgbClr val="000000"/>
              </a:solidFill>
              <a:latin typeface="Calibri"/>
              <a:ea typeface="Calibri"/>
              <a:cs typeface="Calibri"/>
              <a:sym typeface="Calibri"/>
            </a:endParaRPr>
          </a:p>
        </p:txBody>
      </p:sp>
      <p:pic>
        <p:nvPicPr>
          <p:cNvPr id="253" name="Google Shape;253;p7"/>
          <p:cNvPicPr preferRelativeResize="0"/>
          <p:nvPr/>
        </p:nvPicPr>
        <p:blipFill rotWithShape="1">
          <a:blip r:embed="rId3">
            <a:alphaModFix amt="90000"/>
          </a:blip>
          <a:srcRect b="0" l="6761" r="6770" t="0"/>
          <a:stretch/>
        </p:blipFill>
        <p:spPr>
          <a:xfrm>
            <a:off x="6581885" y="640548"/>
            <a:ext cx="5379361" cy="3499434"/>
          </a:xfrm>
          <a:custGeom>
            <a:rect b="b" l="l" r="r" t="t"/>
            <a:pathLst>
              <a:path extrusionOk="0" h="4216186" w="6481158">
                <a:moveTo>
                  <a:pt x="159680" y="0"/>
                </a:moveTo>
                <a:lnTo>
                  <a:pt x="6481158" y="0"/>
                </a:lnTo>
                <a:lnTo>
                  <a:pt x="6481158" y="4216186"/>
                </a:lnTo>
                <a:lnTo>
                  <a:pt x="629981" y="4216186"/>
                </a:lnTo>
                <a:lnTo>
                  <a:pt x="640174" y="4153970"/>
                </a:lnTo>
                <a:cubicBezTo>
                  <a:pt x="646054" y="4115040"/>
                  <a:pt x="652738" y="4076730"/>
                  <a:pt x="663954" y="4042035"/>
                </a:cubicBezTo>
                <a:lnTo>
                  <a:pt x="674575" y="4017890"/>
                </a:lnTo>
                <a:lnTo>
                  <a:pt x="542646" y="3860429"/>
                </a:lnTo>
                <a:cubicBezTo>
                  <a:pt x="583801" y="3777846"/>
                  <a:pt x="628876" y="3834526"/>
                  <a:pt x="664457" y="3800021"/>
                </a:cubicBezTo>
                <a:cubicBezTo>
                  <a:pt x="663366" y="3791627"/>
                  <a:pt x="663436" y="3781009"/>
                  <a:pt x="662932" y="3771718"/>
                </a:cubicBezTo>
                <a:lnTo>
                  <a:pt x="659568" y="3757935"/>
                </a:lnTo>
                <a:lnTo>
                  <a:pt x="653777" y="3747325"/>
                </a:lnTo>
                <a:lnTo>
                  <a:pt x="610074" y="3705028"/>
                </a:lnTo>
                <a:cubicBezTo>
                  <a:pt x="514097" y="3608961"/>
                  <a:pt x="528640" y="3588143"/>
                  <a:pt x="655821" y="3445525"/>
                </a:cubicBezTo>
                <a:cubicBezTo>
                  <a:pt x="668503" y="3431228"/>
                  <a:pt x="677664" y="3418102"/>
                  <a:pt x="683811" y="3405686"/>
                </a:cubicBezTo>
                <a:lnTo>
                  <a:pt x="687152" y="3393684"/>
                </a:lnTo>
                <a:lnTo>
                  <a:pt x="681564" y="3363918"/>
                </a:lnTo>
                <a:lnTo>
                  <a:pt x="658589" y="3279721"/>
                </a:lnTo>
                <a:lnTo>
                  <a:pt x="655534" y="3274732"/>
                </a:lnTo>
                <a:cubicBezTo>
                  <a:pt x="645154" y="3256804"/>
                  <a:pt x="636025" y="3236251"/>
                  <a:pt x="633009" y="3204655"/>
                </a:cubicBezTo>
                <a:lnTo>
                  <a:pt x="633086" y="3198166"/>
                </a:lnTo>
                <a:lnTo>
                  <a:pt x="627259" y="3181568"/>
                </a:lnTo>
                <a:cubicBezTo>
                  <a:pt x="591590" y="3088781"/>
                  <a:pt x="548194" y="3020054"/>
                  <a:pt x="504281" y="3024678"/>
                </a:cubicBezTo>
                <a:cubicBezTo>
                  <a:pt x="548490" y="2798901"/>
                  <a:pt x="548490" y="2798901"/>
                  <a:pt x="381209" y="2810127"/>
                </a:cubicBezTo>
                <a:cubicBezTo>
                  <a:pt x="440862" y="2658988"/>
                  <a:pt x="439766" y="2624324"/>
                  <a:pt x="360893" y="2596949"/>
                </a:cubicBezTo>
                <a:cubicBezTo>
                  <a:pt x="284957" y="2570407"/>
                  <a:pt x="201795" y="2575904"/>
                  <a:pt x="130872" y="2524080"/>
                </a:cubicBezTo>
                <a:cubicBezTo>
                  <a:pt x="188851" y="2335317"/>
                  <a:pt x="200302" y="2130710"/>
                  <a:pt x="328878" y="2014028"/>
                </a:cubicBezTo>
                <a:cubicBezTo>
                  <a:pt x="349137" y="1995898"/>
                  <a:pt x="361422" y="1940125"/>
                  <a:pt x="347033" y="1914129"/>
                </a:cubicBezTo>
                <a:cubicBezTo>
                  <a:pt x="295996" y="1817105"/>
                  <a:pt x="357685" y="1592503"/>
                  <a:pt x="208894" y="1606217"/>
                </a:cubicBezTo>
                <a:cubicBezTo>
                  <a:pt x="190525" y="1607581"/>
                  <a:pt x="173015" y="1590108"/>
                  <a:pt x="186488" y="1556554"/>
                </a:cubicBezTo>
                <a:cubicBezTo>
                  <a:pt x="232768" y="1442049"/>
                  <a:pt x="172886" y="1463610"/>
                  <a:pt x="135933" y="1459414"/>
                </a:cubicBezTo>
                <a:cubicBezTo>
                  <a:pt x="91212" y="1454776"/>
                  <a:pt x="42622" y="1511622"/>
                  <a:pt x="0" y="1466109"/>
                </a:cubicBezTo>
                <a:cubicBezTo>
                  <a:pt x="7764" y="1405223"/>
                  <a:pt x="43366" y="1397333"/>
                  <a:pt x="67782" y="1372761"/>
                </a:cubicBezTo>
                <a:cubicBezTo>
                  <a:pt x="139132" y="1300280"/>
                  <a:pt x="196704" y="1221065"/>
                  <a:pt x="195632" y="1080052"/>
                </a:cubicBezTo>
                <a:cubicBezTo>
                  <a:pt x="194930" y="966113"/>
                  <a:pt x="199455" y="864105"/>
                  <a:pt x="97391" y="854014"/>
                </a:cubicBezTo>
                <a:cubicBezTo>
                  <a:pt x="81355" y="852486"/>
                  <a:pt x="72717" y="839840"/>
                  <a:pt x="69223" y="821285"/>
                </a:cubicBezTo>
                <a:cubicBezTo>
                  <a:pt x="80177" y="799992"/>
                  <a:pt x="90624" y="778040"/>
                  <a:pt x="103649" y="760897"/>
                </a:cubicBezTo>
                <a:cubicBezTo>
                  <a:pt x="147404" y="704450"/>
                  <a:pt x="160670" y="633687"/>
                  <a:pt x="171912" y="560313"/>
                </a:cubicBezTo>
                <a:cubicBezTo>
                  <a:pt x="179151" y="513531"/>
                  <a:pt x="187860" y="467166"/>
                  <a:pt x="206354" y="423850"/>
                </a:cubicBezTo>
                <a:cubicBezTo>
                  <a:pt x="217619" y="397046"/>
                  <a:pt x="231961" y="375704"/>
                  <a:pt x="250397" y="361124"/>
                </a:cubicBezTo>
                <a:cubicBezTo>
                  <a:pt x="266451" y="347903"/>
                  <a:pt x="270868" y="334407"/>
                  <a:pt x="259101" y="314763"/>
                </a:cubicBezTo>
                <a:cubicBezTo>
                  <a:pt x="225826" y="258432"/>
                  <a:pt x="211109" y="191375"/>
                  <a:pt x="229198" y="104693"/>
                </a:cubicBezTo>
                <a:cubicBezTo>
                  <a:pt x="234668" y="78523"/>
                  <a:pt x="229657" y="58007"/>
                  <a:pt x="214459" y="52392"/>
                </a:cubicBezTo>
                <a:cubicBezTo>
                  <a:pt x="198643" y="46345"/>
                  <a:pt x="185640" y="36363"/>
                  <a:pt x="174580" y="23688"/>
                </a:cubicBezTo>
                <a:close/>
              </a:path>
            </a:pathLst>
          </a:custGeom>
          <a:noFill/>
          <a:ln>
            <a:noFill/>
          </a:ln>
        </p:spPr>
      </p:pic>
      <p:pic>
        <p:nvPicPr>
          <p:cNvPr descr="close up of hanging clothes" id="254" name="Google Shape;254;p7"/>
          <p:cNvPicPr preferRelativeResize="0"/>
          <p:nvPr/>
        </p:nvPicPr>
        <p:blipFill rotWithShape="1">
          <a:blip r:embed="rId4">
            <a:alphaModFix amt="85000"/>
          </a:blip>
          <a:srcRect b="40" l="0" r="0" t="42"/>
          <a:stretch/>
        </p:blipFill>
        <p:spPr>
          <a:xfrm>
            <a:off x="6071244" y="4170728"/>
            <a:ext cx="5897957" cy="2100970"/>
          </a:xfrm>
          <a:custGeom>
            <a:rect b="b" l="l" r="r" t="t"/>
            <a:pathLst>
              <a:path extrusionOk="0" h="2534101" w="7113866">
                <a:moveTo>
                  <a:pt x="1237395" y="0"/>
                </a:moveTo>
                <a:lnTo>
                  <a:pt x="7113866" y="0"/>
                </a:lnTo>
                <a:lnTo>
                  <a:pt x="7113866" y="2534101"/>
                </a:lnTo>
                <a:lnTo>
                  <a:pt x="0" y="2534101"/>
                </a:lnTo>
                <a:lnTo>
                  <a:pt x="21865" y="2503631"/>
                </a:lnTo>
                <a:cubicBezTo>
                  <a:pt x="198423" y="2253521"/>
                  <a:pt x="293790" y="2086461"/>
                  <a:pt x="295355" y="2078512"/>
                </a:cubicBezTo>
                <a:cubicBezTo>
                  <a:pt x="324069" y="1929470"/>
                  <a:pt x="404357" y="1848602"/>
                  <a:pt x="476493" y="1754977"/>
                </a:cubicBezTo>
                <a:cubicBezTo>
                  <a:pt x="539303" y="1672931"/>
                  <a:pt x="606319" y="1585980"/>
                  <a:pt x="629661" y="1466193"/>
                </a:cubicBezTo>
                <a:cubicBezTo>
                  <a:pt x="660485" y="1307325"/>
                  <a:pt x="563419" y="1455147"/>
                  <a:pt x="542838" y="1401940"/>
                </a:cubicBezTo>
                <a:cubicBezTo>
                  <a:pt x="578840" y="1314777"/>
                  <a:pt x="636192" y="1228627"/>
                  <a:pt x="649253" y="1136180"/>
                </a:cubicBezTo>
                <a:cubicBezTo>
                  <a:pt x="695845" y="801928"/>
                  <a:pt x="810579" y="538800"/>
                  <a:pt x="987552" y="313308"/>
                </a:cubicBezTo>
                <a:cubicBezTo>
                  <a:pt x="1038302" y="248170"/>
                  <a:pt x="1069945" y="145770"/>
                  <a:pt x="1141095" y="112922"/>
                </a:cubicBezTo>
                <a:cubicBezTo>
                  <a:pt x="1175679" y="97203"/>
                  <a:pt x="1199890" y="73126"/>
                  <a:pt x="1217454" y="43683"/>
                </a:cubicBezTo>
                <a:close/>
              </a:path>
            </a:pathLst>
          </a:cu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12fed2811aa_4_47"/>
          <p:cNvSpPr txBox="1"/>
          <p:nvPr>
            <p:ph type="title"/>
          </p:nvPr>
        </p:nvSpPr>
        <p:spPr>
          <a:xfrm>
            <a:off x="1477250" y="136525"/>
            <a:ext cx="106512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bril Fatface"/>
              <a:buNone/>
            </a:pPr>
            <a:r>
              <a:rPr i="0" lang="en-US"/>
              <a:t>Proposed Solution Descriptions</a:t>
            </a:r>
            <a:endParaRPr/>
          </a:p>
        </p:txBody>
      </p:sp>
      <p:sp>
        <p:nvSpPr>
          <p:cNvPr id="261" name="Google Shape;261;g12fed2811aa_4_47"/>
          <p:cNvSpPr txBox="1"/>
          <p:nvPr>
            <p:ph idx="12" type="sldNum"/>
          </p:nvPr>
        </p:nvSpPr>
        <p:spPr>
          <a:xfrm>
            <a:off x="8610600" y="61277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62" name="Google Shape;262;g12fed2811aa_4_47"/>
          <p:cNvSpPr txBox="1"/>
          <p:nvPr/>
        </p:nvSpPr>
        <p:spPr>
          <a:xfrm>
            <a:off x="705200" y="1726250"/>
            <a:ext cx="32637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Century Gothic"/>
                <a:ea typeface="Century Gothic"/>
                <a:cs typeface="Century Gothic"/>
                <a:sym typeface="Century Gothic"/>
              </a:rPr>
              <a:t>Contact Less </a:t>
            </a:r>
            <a:br>
              <a:rPr b="1" i="0" lang="en-US" sz="2000" u="none" cap="none" strike="noStrike">
                <a:solidFill>
                  <a:srgbClr val="000000"/>
                </a:solidFill>
                <a:latin typeface="Century Gothic"/>
                <a:ea typeface="Century Gothic"/>
                <a:cs typeface="Century Gothic"/>
                <a:sym typeface="Century Gothic"/>
              </a:rPr>
            </a:br>
            <a:r>
              <a:rPr b="1" i="0" lang="en-US" sz="2000" u="none" cap="none" strike="noStrike">
                <a:solidFill>
                  <a:srgbClr val="000000"/>
                </a:solidFill>
                <a:latin typeface="Century Gothic"/>
                <a:ea typeface="Century Gothic"/>
                <a:cs typeface="Century Gothic"/>
                <a:sym typeface="Century Gothic"/>
              </a:rPr>
              <a:t>Return Lockers:</a:t>
            </a:r>
            <a:endParaRPr b="1" i="0" sz="2000" u="none" cap="none" strike="noStrike">
              <a:solidFill>
                <a:srgbClr val="000000"/>
              </a:solidFill>
              <a:latin typeface="Century Gothic"/>
              <a:ea typeface="Century Gothic"/>
              <a:cs typeface="Century Gothic"/>
              <a:sym typeface="Century Gothic"/>
            </a:endParaRPr>
          </a:p>
        </p:txBody>
      </p:sp>
      <p:sp>
        <p:nvSpPr>
          <p:cNvPr id="263" name="Google Shape;263;g12fed2811aa_4_47"/>
          <p:cNvSpPr txBox="1"/>
          <p:nvPr/>
        </p:nvSpPr>
        <p:spPr>
          <a:xfrm>
            <a:off x="4753250" y="1687350"/>
            <a:ext cx="3121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Century Gothic"/>
                <a:ea typeface="Century Gothic"/>
                <a:cs typeface="Century Gothic"/>
                <a:sym typeface="Century Gothic"/>
              </a:rPr>
              <a:t>Revamped </a:t>
            </a:r>
            <a:br>
              <a:rPr b="1" i="0" lang="en-US" sz="2000" u="none" cap="none" strike="noStrike">
                <a:solidFill>
                  <a:srgbClr val="000000"/>
                </a:solidFill>
                <a:latin typeface="Century Gothic"/>
                <a:ea typeface="Century Gothic"/>
                <a:cs typeface="Century Gothic"/>
                <a:sym typeface="Century Gothic"/>
              </a:rPr>
            </a:br>
            <a:r>
              <a:rPr b="1" i="0" lang="en-US" sz="2000" u="none" cap="none" strike="noStrike">
                <a:solidFill>
                  <a:srgbClr val="000000"/>
                </a:solidFill>
                <a:latin typeface="Century Gothic"/>
                <a:ea typeface="Century Gothic"/>
                <a:cs typeface="Century Gothic"/>
                <a:sym typeface="Century Gothic"/>
              </a:rPr>
              <a:t>Customer Service:</a:t>
            </a:r>
            <a:endParaRPr b="1" i="0" sz="2000" u="none" cap="none" strike="noStrike">
              <a:solidFill>
                <a:srgbClr val="000000"/>
              </a:solidFill>
              <a:latin typeface="Century Gothic"/>
              <a:ea typeface="Century Gothic"/>
              <a:cs typeface="Century Gothic"/>
              <a:sym typeface="Century Gothic"/>
            </a:endParaRPr>
          </a:p>
        </p:txBody>
      </p:sp>
      <p:sp>
        <p:nvSpPr>
          <p:cNvPr id="264" name="Google Shape;264;g12fed2811aa_4_47"/>
          <p:cNvSpPr txBox="1"/>
          <p:nvPr/>
        </p:nvSpPr>
        <p:spPr>
          <a:xfrm>
            <a:off x="8606900" y="1737800"/>
            <a:ext cx="32637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Century Gothic"/>
                <a:ea typeface="Century Gothic"/>
                <a:cs typeface="Century Gothic"/>
                <a:sym typeface="Century Gothic"/>
              </a:rPr>
              <a:t>Personalized Size Recommendations:</a:t>
            </a:r>
            <a:endParaRPr b="1" i="0" sz="2000" u="none" cap="none" strike="noStrike">
              <a:solidFill>
                <a:srgbClr val="000000"/>
              </a:solidFill>
              <a:latin typeface="Century Gothic"/>
              <a:ea typeface="Century Gothic"/>
              <a:cs typeface="Century Gothic"/>
              <a:sym typeface="Century Gothic"/>
            </a:endParaRPr>
          </a:p>
        </p:txBody>
      </p:sp>
      <p:sp>
        <p:nvSpPr>
          <p:cNvPr id="265" name="Google Shape;265;g12fed2811aa_4_47"/>
          <p:cNvSpPr txBox="1"/>
          <p:nvPr>
            <p:ph idx="2" type="body"/>
          </p:nvPr>
        </p:nvSpPr>
        <p:spPr>
          <a:xfrm>
            <a:off x="320025" y="2775725"/>
            <a:ext cx="3502200" cy="387420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336550" lvl="0" marL="457200" rtl="0" algn="l">
              <a:lnSpc>
                <a:spcPct val="115000"/>
              </a:lnSpc>
              <a:spcBef>
                <a:spcPts val="0"/>
              </a:spcBef>
              <a:spcAft>
                <a:spcPts val="0"/>
              </a:spcAft>
              <a:buSzPts val="1700"/>
              <a:buFont typeface="Comfortaa Medium"/>
              <a:buChar char="●"/>
            </a:pPr>
            <a:r>
              <a:rPr lang="en-US" sz="1700">
                <a:latin typeface="Calibri"/>
                <a:ea typeface="Calibri"/>
                <a:cs typeface="Calibri"/>
                <a:sym typeface="Calibri"/>
              </a:rPr>
              <a:t>Have Contact-less return lockers installed in various locations. </a:t>
            </a:r>
            <a:br>
              <a:rPr lang="en-US" sz="1700">
                <a:latin typeface="Calibri"/>
                <a:ea typeface="Calibri"/>
                <a:cs typeface="Calibri"/>
                <a:sym typeface="Calibri"/>
              </a:rPr>
            </a:br>
            <a:endParaRPr sz="1700">
              <a:latin typeface="Calibri"/>
              <a:ea typeface="Calibri"/>
              <a:cs typeface="Calibri"/>
              <a:sym typeface="Calibri"/>
            </a:endParaRPr>
          </a:p>
          <a:p>
            <a:pPr indent="-336550" lvl="0" marL="457200" rtl="0" algn="l">
              <a:lnSpc>
                <a:spcPct val="115000"/>
              </a:lnSpc>
              <a:spcBef>
                <a:spcPts val="0"/>
              </a:spcBef>
              <a:spcAft>
                <a:spcPts val="0"/>
              </a:spcAft>
              <a:buSzPts val="1700"/>
              <a:buFont typeface="Calibri"/>
              <a:buChar char="●"/>
            </a:pPr>
            <a:r>
              <a:rPr lang="en-US" sz="1700">
                <a:latin typeface="Calibri"/>
                <a:ea typeface="Calibri"/>
                <a:cs typeface="Calibri"/>
                <a:sym typeface="Calibri"/>
              </a:rPr>
              <a:t>These return lockers will have a scan pad to scan the return labels. </a:t>
            </a:r>
            <a:br>
              <a:rPr lang="en-US" sz="1700">
                <a:latin typeface="Calibri"/>
                <a:ea typeface="Calibri"/>
                <a:cs typeface="Calibri"/>
                <a:sym typeface="Calibri"/>
              </a:rPr>
            </a:br>
            <a:endParaRPr sz="1700">
              <a:latin typeface="Calibri"/>
              <a:ea typeface="Calibri"/>
              <a:cs typeface="Calibri"/>
              <a:sym typeface="Calibri"/>
            </a:endParaRPr>
          </a:p>
          <a:p>
            <a:pPr indent="-336550" lvl="0" marL="457200" rtl="0" algn="l">
              <a:lnSpc>
                <a:spcPct val="115000"/>
              </a:lnSpc>
              <a:spcBef>
                <a:spcPts val="0"/>
              </a:spcBef>
              <a:spcAft>
                <a:spcPts val="0"/>
              </a:spcAft>
              <a:buSzPts val="1700"/>
              <a:buFont typeface="Calibri"/>
              <a:buChar char="●"/>
            </a:pPr>
            <a:r>
              <a:rPr lang="en-US" sz="1700">
                <a:latin typeface="Calibri"/>
                <a:ea typeface="Calibri"/>
                <a:cs typeface="Calibri"/>
                <a:sym typeface="Calibri"/>
              </a:rPr>
              <a:t>A designated locker assigned to the customer  will pop open for them to drop off their return package. </a:t>
            </a:r>
            <a:endParaRPr sz="1700">
              <a:solidFill>
                <a:srgbClr val="A64D79"/>
              </a:solidFill>
              <a:highlight>
                <a:srgbClr val="FFDE7E"/>
              </a:highlight>
              <a:latin typeface="Calibri"/>
              <a:ea typeface="Calibri"/>
              <a:cs typeface="Calibri"/>
              <a:sym typeface="Calibri"/>
            </a:endParaRPr>
          </a:p>
        </p:txBody>
      </p:sp>
      <p:sp>
        <p:nvSpPr>
          <p:cNvPr id="266" name="Google Shape;266;g12fed2811aa_4_47"/>
          <p:cNvSpPr txBox="1"/>
          <p:nvPr/>
        </p:nvSpPr>
        <p:spPr>
          <a:xfrm>
            <a:off x="4105200" y="2775625"/>
            <a:ext cx="3741900" cy="387420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336550" lvl="0" marL="457200" marR="0" rtl="0" algn="l">
              <a:lnSpc>
                <a:spcPct val="115000"/>
              </a:lnSpc>
              <a:spcBef>
                <a:spcPts val="0"/>
              </a:spcBef>
              <a:spcAft>
                <a:spcPts val="0"/>
              </a:spcAft>
              <a:buClr>
                <a:schemeClr val="dk1"/>
              </a:buClr>
              <a:buSzPts val="1700"/>
              <a:buFont typeface="Comfortaa Medium"/>
              <a:buChar char="●"/>
            </a:pPr>
            <a:r>
              <a:rPr b="0" i="0" lang="en-US" sz="1700" u="none" cap="none" strike="noStrike">
                <a:solidFill>
                  <a:schemeClr val="dk1"/>
                </a:solidFill>
                <a:latin typeface="Calibri"/>
                <a:ea typeface="Calibri"/>
                <a:cs typeface="Calibri"/>
                <a:sym typeface="Calibri"/>
              </a:rPr>
              <a:t>Use NLP</a:t>
            </a:r>
            <a:r>
              <a:rPr b="1" i="0" lang="en-US" sz="1700" u="none" cap="none" strike="noStrike">
                <a:solidFill>
                  <a:schemeClr val="dk1"/>
                </a:solidFill>
                <a:latin typeface="Calibri"/>
                <a:ea typeface="Calibri"/>
                <a:cs typeface="Calibri"/>
                <a:sym typeface="Calibri"/>
              </a:rPr>
              <a:t> </a:t>
            </a:r>
            <a:r>
              <a:rPr b="0" i="0" lang="en-US" sz="1700" u="none" cap="none" strike="noStrike">
                <a:solidFill>
                  <a:schemeClr val="dk1"/>
                </a:solidFill>
                <a:latin typeface="Calibri"/>
                <a:ea typeface="Calibri"/>
                <a:cs typeface="Calibri"/>
                <a:sym typeface="Calibri"/>
              </a:rPr>
              <a:t>to automate and enhance the existing customer support engine (CSE). </a:t>
            </a:r>
            <a:br>
              <a:rPr b="0" i="0" lang="en-US" sz="1700" u="none" cap="none" strike="noStrike">
                <a:solidFill>
                  <a:schemeClr val="dk1"/>
                </a:solidFill>
                <a:latin typeface="Calibri"/>
                <a:ea typeface="Calibri"/>
                <a:cs typeface="Calibri"/>
                <a:sym typeface="Calibri"/>
              </a:rPr>
            </a:br>
            <a:endParaRPr b="0" i="0" sz="1700" u="none" cap="none" strike="noStrike">
              <a:solidFill>
                <a:schemeClr val="dk1"/>
              </a:solidFill>
              <a:latin typeface="Calibri"/>
              <a:ea typeface="Calibri"/>
              <a:cs typeface="Calibri"/>
              <a:sym typeface="Calibri"/>
            </a:endParaRPr>
          </a:p>
          <a:p>
            <a:pPr indent="-336550" lvl="0" marL="457200" marR="0" rtl="0" algn="l">
              <a:lnSpc>
                <a:spcPct val="115000"/>
              </a:lnSpc>
              <a:spcBef>
                <a:spcPts val="0"/>
              </a:spcBef>
              <a:spcAft>
                <a:spcPts val="0"/>
              </a:spcAft>
              <a:buClr>
                <a:schemeClr val="dk1"/>
              </a:buClr>
              <a:buSzPts val="1700"/>
              <a:buFont typeface="Comfortaa Medium"/>
              <a:buChar char="●"/>
            </a:pPr>
            <a:r>
              <a:rPr b="0" i="0" lang="en-US" sz="1700" u="none" cap="none" strike="noStrike">
                <a:solidFill>
                  <a:schemeClr val="dk1"/>
                </a:solidFill>
                <a:latin typeface="Calibri"/>
                <a:ea typeface="Calibri"/>
                <a:cs typeface="Calibri"/>
                <a:sym typeface="Calibri"/>
              </a:rPr>
              <a:t>Enhanced CSE can handle multi-minute conversation</a:t>
            </a:r>
            <a:r>
              <a:rPr b="1" i="0" lang="en-US" sz="1700" u="none" cap="none" strike="noStrike">
                <a:solidFill>
                  <a:schemeClr val="dk1"/>
                </a:solidFill>
                <a:latin typeface="Calibri"/>
                <a:ea typeface="Calibri"/>
                <a:cs typeface="Calibri"/>
                <a:sym typeface="Calibri"/>
              </a:rPr>
              <a:t>s</a:t>
            </a:r>
            <a:r>
              <a:rPr b="0" i="0" lang="en-US" sz="1700" u="none" cap="none" strike="noStrike">
                <a:solidFill>
                  <a:schemeClr val="dk1"/>
                </a:solidFill>
                <a:latin typeface="Calibri"/>
                <a:ea typeface="Calibri"/>
                <a:cs typeface="Calibri"/>
                <a:sym typeface="Calibri"/>
              </a:rPr>
              <a:t> and log complaints properly. </a:t>
            </a:r>
            <a:br>
              <a:rPr b="0" i="0" lang="en-US" sz="1700" u="none" cap="none" strike="noStrike">
                <a:solidFill>
                  <a:schemeClr val="dk1"/>
                </a:solidFill>
                <a:latin typeface="Calibri"/>
                <a:ea typeface="Calibri"/>
                <a:cs typeface="Calibri"/>
                <a:sym typeface="Calibri"/>
              </a:rPr>
            </a:br>
            <a:endParaRPr b="0" i="0" sz="1700" u="none" cap="none" strike="noStrike">
              <a:solidFill>
                <a:schemeClr val="dk1"/>
              </a:solidFill>
              <a:latin typeface="Calibri"/>
              <a:ea typeface="Calibri"/>
              <a:cs typeface="Calibri"/>
              <a:sym typeface="Calibri"/>
            </a:endParaRPr>
          </a:p>
          <a:p>
            <a:pPr indent="-336550" lvl="0" marL="457200" marR="0" rtl="0" algn="l">
              <a:lnSpc>
                <a:spcPct val="115000"/>
              </a:lnSpc>
              <a:spcBef>
                <a:spcPts val="0"/>
              </a:spcBef>
              <a:spcAft>
                <a:spcPts val="0"/>
              </a:spcAft>
              <a:buClr>
                <a:schemeClr val="dk1"/>
              </a:buClr>
              <a:buSzPts val="1700"/>
              <a:buFont typeface="Comfortaa Medium"/>
              <a:buChar char="●"/>
            </a:pPr>
            <a:r>
              <a:rPr b="0" i="0" lang="en-US" sz="1700" u="none" cap="none" strike="noStrike">
                <a:solidFill>
                  <a:schemeClr val="dk1"/>
                </a:solidFill>
                <a:latin typeface="Calibri"/>
                <a:ea typeface="Calibri"/>
                <a:cs typeface="Calibri"/>
                <a:sym typeface="Calibri"/>
              </a:rPr>
              <a:t>We also propose to integrate this CSE with common communication platforms like Messenger, whatsApp, etc,.</a:t>
            </a:r>
            <a:endParaRPr b="0" i="0" sz="1700" u="none" cap="none" strike="noStrike">
              <a:solidFill>
                <a:schemeClr val="dk1"/>
              </a:solidFill>
              <a:latin typeface="Calibri"/>
              <a:ea typeface="Calibri"/>
              <a:cs typeface="Calibri"/>
              <a:sym typeface="Calibri"/>
            </a:endParaRPr>
          </a:p>
        </p:txBody>
      </p:sp>
      <p:sp>
        <p:nvSpPr>
          <p:cNvPr id="267" name="Google Shape;267;g12fed2811aa_4_47"/>
          <p:cNvSpPr txBox="1"/>
          <p:nvPr/>
        </p:nvSpPr>
        <p:spPr>
          <a:xfrm>
            <a:off x="8130075" y="2758075"/>
            <a:ext cx="3741900" cy="387420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336550" lvl="0" marL="457200" marR="0" rtl="0" algn="l">
              <a:lnSpc>
                <a:spcPct val="115000"/>
              </a:lnSpc>
              <a:spcBef>
                <a:spcPts val="0"/>
              </a:spcBef>
              <a:spcAft>
                <a:spcPts val="0"/>
              </a:spcAft>
              <a:buClr>
                <a:srgbClr val="000000"/>
              </a:buClr>
              <a:buSzPts val="1700"/>
              <a:buFont typeface="Comfortaa Medium"/>
              <a:buChar char="●"/>
            </a:pPr>
            <a:r>
              <a:rPr b="0" i="0" lang="en-US" sz="1700" u="none" cap="none" strike="noStrike">
                <a:solidFill>
                  <a:schemeClr val="dk1"/>
                </a:solidFill>
                <a:latin typeface="Calibri"/>
                <a:ea typeface="Calibri"/>
                <a:cs typeface="Calibri"/>
                <a:sym typeface="Calibri"/>
              </a:rPr>
              <a:t>Use AI and ML models to make personalized size recommendations. </a:t>
            </a:r>
            <a:br>
              <a:rPr b="1" i="0" lang="en-US" sz="1700" u="none" cap="none" strike="noStrike">
                <a:solidFill>
                  <a:schemeClr val="dk1"/>
                </a:solidFill>
                <a:latin typeface="Calibri"/>
                <a:ea typeface="Calibri"/>
                <a:cs typeface="Calibri"/>
                <a:sym typeface="Calibri"/>
              </a:rPr>
            </a:br>
            <a:endParaRPr b="1" i="0" sz="1700" u="none" cap="none" strike="noStrike">
              <a:solidFill>
                <a:schemeClr val="dk1"/>
              </a:solidFill>
              <a:latin typeface="Calibri"/>
              <a:ea typeface="Calibri"/>
              <a:cs typeface="Calibri"/>
              <a:sym typeface="Calibri"/>
            </a:endParaRPr>
          </a:p>
          <a:p>
            <a:pPr indent="-336550" lvl="0" marL="457200" marR="0" rtl="0" algn="l">
              <a:lnSpc>
                <a:spcPct val="115000"/>
              </a:lnSpc>
              <a:spcBef>
                <a:spcPts val="0"/>
              </a:spcBef>
              <a:spcAft>
                <a:spcPts val="0"/>
              </a:spcAft>
              <a:buClr>
                <a:srgbClr val="000000"/>
              </a:buClr>
              <a:buSzPts val="1700"/>
              <a:buFont typeface="Calibri"/>
              <a:buChar char="●"/>
            </a:pPr>
            <a:r>
              <a:rPr b="0" i="0" lang="en-US" sz="1700" u="none" cap="none" strike="noStrike">
                <a:solidFill>
                  <a:schemeClr val="dk1"/>
                </a:solidFill>
                <a:latin typeface="Calibri"/>
                <a:ea typeface="Calibri"/>
                <a:cs typeface="Calibri"/>
                <a:sym typeface="Calibri"/>
              </a:rPr>
              <a:t>For existing users, recommendations will be made based on their purchase history. </a:t>
            </a:r>
            <a:br>
              <a:rPr b="0" i="0" lang="en-US" sz="1700" u="none" cap="none" strike="noStrike">
                <a:solidFill>
                  <a:schemeClr val="dk1"/>
                </a:solidFill>
                <a:latin typeface="Calibri"/>
                <a:ea typeface="Calibri"/>
                <a:cs typeface="Calibri"/>
                <a:sym typeface="Calibri"/>
              </a:rPr>
            </a:br>
            <a:endParaRPr b="0" i="0" sz="1700" u="none" cap="none" strike="noStrike">
              <a:solidFill>
                <a:schemeClr val="dk1"/>
              </a:solidFill>
              <a:latin typeface="Calibri"/>
              <a:ea typeface="Calibri"/>
              <a:cs typeface="Calibri"/>
              <a:sym typeface="Calibri"/>
            </a:endParaRPr>
          </a:p>
          <a:p>
            <a:pPr indent="-336550" lvl="0" marL="457200" marR="0" rtl="0" algn="l">
              <a:lnSpc>
                <a:spcPct val="115000"/>
              </a:lnSpc>
              <a:spcBef>
                <a:spcPts val="0"/>
              </a:spcBef>
              <a:spcAft>
                <a:spcPts val="0"/>
              </a:spcAft>
              <a:buClr>
                <a:srgbClr val="000000"/>
              </a:buClr>
              <a:buSzPts val="1700"/>
              <a:buFont typeface="Calibri"/>
              <a:buChar char="●"/>
            </a:pPr>
            <a:r>
              <a:rPr b="0" i="0" lang="en-US" sz="1700" u="none" cap="none" strike="noStrike">
                <a:solidFill>
                  <a:schemeClr val="dk1"/>
                </a:solidFill>
                <a:latin typeface="Calibri"/>
                <a:ea typeface="Calibri"/>
                <a:cs typeface="Calibri"/>
                <a:sym typeface="Calibri"/>
              </a:rPr>
              <a:t>For new users, recommendations will be made based on the generic country/city standards. </a:t>
            </a:r>
            <a:endParaRPr b="0" i="0" sz="1700" u="none" cap="none" strike="noStrike">
              <a:solidFill>
                <a:schemeClr val="dk1"/>
              </a:solidFill>
              <a:latin typeface="Calibri"/>
              <a:ea typeface="Calibri"/>
              <a:cs typeface="Calibri"/>
              <a:sym typeface="Calibri"/>
            </a:endParaRPr>
          </a:p>
        </p:txBody>
      </p:sp>
      <p:cxnSp>
        <p:nvCxnSpPr>
          <p:cNvPr id="268" name="Google Shape;268;g12fed2811aa_4_47"/>
          <p:cNvCxnSpPr/>
          <p:nvPr/>
        </p:nvCxnSpPr>
        <p:spPr>
          <a:xfrm>
            <a:off x="4004300" y="3289950"/>
            <a:ext cx="9300" cy="282810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000000">
                <a:alpha val="49803"/>
              </a:srgbClr>
            </a:outerShdw>
          </a:effectLst>
        </p:spPr>
      </p:cxnSp>
      <p:cxnSp>
        <p:nvCxnSpPr>
          <p:cNvPr id="269" name="Google Shape;269;g12fed2811aa_4_47"/>
          <p:cNvCxnSpPr/>
          <p:nvPr/>
        </p:nvCxnSpPr>
        <p:spPr>
          <a:xfrm>
            <a:off x="8042900" y="3289950"/>
            <a:ext cx="9300" cy="282810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000000">
                <a:alpha val="49803"/>
              </a:srgbClr>
            </a:outerShdw>
          </a:effectLst>
        </p:spPr>
      </p:cxnSp>
      <p:pic>
        <p:nvPicPr>
          <p:cNvPr id="270" name="Google Shape;270;g12fed2811aa_4_47"/>
          <p:cNvPicPr preferRelativeResize="0"/>
          <p:nvPr/>
        </p:nvPicPr>
        <p:blipFill rotWithShape="1">
          <a:blip r:embed="rId3">
            <a:alphaModFix/>
          </a:blip>
          <a:srcRect b="0" l="0" r="0" t="0"/>
          <a:stretch/>
        </p:blipFill>
        <p:spPr>
          <a:xfrm flipH="1">
            <a:off x="10451600" y="285450"/>
            <a:ext cx="1495800" cy="1176900"/>
          </a:xfrm>
          <a:prstGeom prst="ellipse">
            <a:avLst/>
          </a:prstGeom>
          <a:noFill/>
          <a:ln>
            <a:noFill/>
          </a:ln>
          <a:effectLst>
            <a:outerShdw blurRad="57150" rotWithShape="0" algn="bl" dir="5400000" dist="19050">
              <a:srgbClr val="000000">
                <a:alpha val="49803"/>
              </a:srgbClr>
            </a:outerShdw>
          </a:effectLst>
        </p:spPr>
      </p:pic>
      <p:pic>
        <p:nvPicPr>
          <p:cNvPr id="271" name="Google Shape;271;g12fed2811aa_4_47"/>
          <p:cNvPicPr preferRelativeResize="0"/>
          <p:nvPr/>
        </p:nvPicPr>
        <p:blipFill rotWithShape="1">
          <a:blip r:embed="rId4">
            <a:alphaModFix/>
          </a:blip>
          <a:srcRect b="14149" l="5942" r="27729" t="4243"/>
          <a:stretch/>
        </p:blipFill>
        <p:spPr>
          <a:xfrm>
            <a:off x="305900" y="1536750"/>
            <a:ext cx="954900" cy="951000"/>
          </a:xfrm>
          <a:prstGeom prst="ellipse">
            <a:avLst/>
          </a:prstGeom>
          <a:noFill/>
          <a:ln cap="flat" cmpd="sng" w="9525">
            <a:solidFill>
              <a:schemeClr val="lt1"/>
            </a:solidFill>
            <a:prstDash val="solid"/>
            <a:round/>
            <a:headEnd len="sm" w="sm" type="none"/>
            <a:tailEnd len="sm" w="sm" type="none"/>
          </a:ln>
          <a:effectLst>
            <a:outerShdw blurRad="285750" rotWithShape="0" algn="bl" dir="5400000" dist="19050">
              <a:srgbClr val="000000">
                <a:alpha val="49803"/>
              </a:srgbClr>
            </a:outerShdw>
          </a:effectLst>
        </p:spPr>
      </p:pic>
      <p:pic>
        <p:nvPicPr>
          <p:cNvPr id="272" name="Google Shape;272;g12fed2811aa_4_47"/>
          <p:cNvPicPr preferRelativeResize="0"/>
          <p:nvPr/>
        </p:nvPicPr>
        <p:blipFill rotWithShape="1">
          <a:blip r:embed="rId5">
            <a:alphaModFix/>
          </a:blip>
          <a:srcRect b="0" l="0" r="0" t="0"/>
          <a:stretch/>
        </p:blipFill>
        <p:spPr>
          <a:xfrm>
            <a:off x="3968825" y="1536750"/>
            <a:ext cx="954900" cy="951000"/>
          </a:xfrm>
          <a:prstGeom prst="ellipse">
            <a:avLst/>
          </a:prstGeom>
          <a:noFill/>
          <a:ln cap="flat" cmpd="sng" w="9525">
            <a:solidFill>
              <a:schemeClr val="lt1"/>
            </a:solidFill>
            <a:prstDash val="solid"/>
            <a:round/>
            <a:headEnd len="sm" w="sm" type="none"/>
            <a:tailEnd len="sm" w="sm" type="none"/>
          </a:ln>
          <a:effectLst>
            <a:outerShdw blurRad="285750" rotWithShape="0" algn="bl" dir="5400000" dist="19050">
              <a:srgbClr val="000000">
                <a:alpha val="49803"/>
              </a:srgbClr>
            </a:outerShdw>
          </a:effectLst>
        </p:spPr>
      </p:pic>
      <p:pic>
        <p:nvPicPr>
          <p:cNvPr id="273" name="Google Shape;273;g12fed2811aa_4_47"/>
          <p:cNvPicPr preferRelativeResize="0"/>
          <p:nvPr/>
        </p:nvPicPr>
        <p:blipFill rotWithShape="1">
          <a:blip r:embed="rId6">
            <a:alphaModFix/>
          </a:blip>
          <a:srcRect b="0" l="21711" r="12009" t="17395"/>
          <a:stretch/>
        </p:blipFill>
        <p:spPr>
          <a:xfrm>
            <a:off x="7950650" y="1560500"/>
            <a:ext cx="954900" cy="951000"/>
          </a:xfrm>
          <a:prstGeom prst="ellipse">
            <a:avLst/>
          </a:prstGeom>
          <a:noFill/>
          <a:ln cap="flat" cmpd="sng" w="9525">
            <a:solidFill>
              <a:schemeClr val="lt1"/>
            </a:solidFill>
            <a:prstDash val="solid"/>
            <a:round/>
            <a:headEnd len="sm" w="sm" type="none"/>
            <a:tailEnd len="sm" w="sm" type="none"/>
          </a:ln>
          <a:effectLst>
            <a:outerShdw blurRad="285750" rotWithShape="0" algn="bl" dir="5400000" dist="19050">
              <a:srgbClr val="000000">
                <a:alpha val="49803"/>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12fed2811aa_4_17"/>
          <p:cNvSpPr txBox="1"/>
          <p:nvPr>
            <p:ph type="title"/>
          </p:nvPr>
        </p:nvSpPr>
        <p:spPr>
          <a:xfrm>
            <a:off x="1355700" y="136525"/>
            <a:ext cx="107730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bril Fatface"/>
              <a:buNone/>
            </a:pPr>
            <a:r>
              <a:rPr i="0" lang="en-US" sz="4200">
                <a:latin typeface="Abril Fatface"/>
                <a:ea typeface="Abril Fatface"/>
                <a:cs typeface="Abril Fatface"/>
                <a:sym typeface="Abril Fatface"/>
              </a:rPr>
              <a:t>Added Advantage</a:t>
            </a:r>
            <a:endParaRPr sz="4200"/>
          </a:p>
        </p:txBody>
      </p:sp>
      <p:sp>
        <p:nvSpPr>
          <p:cNvPr id="280" name="Google Shape;280;g12fed2811aa_4_17"/>
          <p:cNvSpPr txBox="1"/>
          <p:nvPr>
            <p:ph idx="12" type="sldNum"/>
          </p:nvPr>
        </p:nvSpPr>
        <p:spPr>
          <a:xfrm>
            <a:off x="8915400" y="62801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81" name="Google Shape;281;g12fed2811aa_4_17"/>
          <p:cNvPicPr preferRelativeResize="0"/>
          <p:nvPr/>
        </p:nvPicPr>
        <p:blipFill rotWithShape="1">
          <a:blip r:embed="rId3">
            <a:alphaModFix/>
          </a:blip>
          <a:srcRect b="0" l="0" r="0" t="0"/>
          <a:stretch/>
        </p:blipFill>
        <p:spPr>
          <a:xfrm>
            <a:off x="1163750" y="2499812"/>
            <a:ext cx="1645500" cy="1193400"/>
          </a:xfrm>
          <a:prstGeom prst="roundRect">
            <a:avLst>
              <a:gd fmla="val 16667" name="adj"/>
            </a:avLst>
          </a:prstGeom>
          <a:noFill/>
          <a:ln>
            <a:noFill/>
          </a:ln>
          <a:effectLst>
            <a:outerShdw blurRad="200025" rotWithShape="0" algn="bl" dir="5400000" dist="19050">
              <a:srgbClr val="000000">
                <a:alpha val="49803"/>
              </a:srgbClr>
            </a:outerShdw>
          </a:effectLst>
        </p:spPr>
      </p:pic>
      <p:sp>
        <p:nvSpPr>
          <p:cNvPr id="282" name="Google Shape;282;g12fed2811aa_4_17"/>
          <p:cNvSpPr txBox="1"/>
          <p:nvPr/>
        </p:nvSpPr>
        <p:spPr>
          <a:xfrm>
            <a:off x="381400" y="1460750"/>
            <a:ext cx="3391800" cy="861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US" sz="2200" u="none" cap="none" strike="noStrike">
                <a:solidFill>
                  <a:srgbClr val="000000"/>
                </a:solidFill>
                <a:latin typeface="Calibri"/>
                <a:ea typeface="Calibri"/>
                <a:cs typeface="Calibri"/>
                <a:sym typeface="Calibri"/>
              </a:rPr>
              <a:t>Contact Less </a:t>
            </a:r>
            <a:br>
              <a:rPr b="1" i="0" lang="en-US" sz="2200" u="none" cap="none" strike="noStrike">
                <a:solidFill>
                  <a:srgbClr val="000000"/>
                </a:solidFill>
                <a:latin typeface="Calibri"/>
                <a:ea typeface="Calibri"/>
                <a:cs typeface="Calibri"/>
                <a:sym typeface="Calibri"/>
              </a:rPr>
            </a:br>
            <a:r>
              <a:rPr b="1" i="0" lang="en-US" sz="2200" u="none" cap="none" strike="noStrike">
                <a:solidFill>
                  <a:srgbClr val="000000"/>
                </a:solidFill>
                <a:latin typeface="Calibri"/>
                <a:ea typeface="Calibri"/>
                <a:cs typeface="Calibri"/>
                <a:sym typeface="Calibri"/>
              </a:rPr>
              <a:t>Return Lockers:</a:t>
            </a:r>
            <a:endParaRPr b="1" i="0" sz="2200" u="none" cap="none" strike="noStrike">
              <a:solidFill>
                <a:srgbClr val="000000"/>
              </a:solidFill>
              <a:latin typeface="Calibri"/>
              <a:ea typeface="Calibri"/>
              <a:cs typeface="Calibri"/>
              <a:sym typeface="Calibri"/>
            </a:endParaRPr>
          </a:p>
        </p:txBody>
      </p:sp>
      <p:sp>
        <p:nvSpPr>
          <p:cNvPr id="283" name="Google Shape;283;g12fed2811aa_4_17"/>
          <p:cNvSpPr txBox="1"/>
          <p:nvPr/>
        </p:nvSpPr>
        <p:spPr>
          <a:xfrm>
            <a:off x="4296050" y="1428500"/>
            <a:ext cx="3502200" cy="861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US" sz="2200" u="none" cap="none" strike="noStrike">
                <a:solidFill>
                  <a:srgbClr val="000000"/>
                </a:solidFill>
                <a:latin typeface="Calibri"/>
                <a:ea typeface="Calibri"/>
                <a:cs typeface="Calibri"/>
                <a:sym typeface="Calibri"/>
              </a:rPr>
              <a:t>Revamped </a:t>
            </a:r>
            <a:br>
              <a:rPr b="1" i="0" lang="en-US" sz="2200" u="none" cap="none" strike="noStrike">
                <a:solidFill>
                  <a:srgbClr val="000000"/>
                </a:solidFill>
                <a:latin typeface="Calibri"/>
                <a:ea typeface="Calibri"/>
                <a:cs typeface="Calibri"/>
                <a:sym typeface="Calibri"/>
              </a:rPr>
            </a:br>
            <a:r>
              <a:rPr b="1" i="0" lang="en-US" sz="2200" u="none" cap="none" strike="noStrike">
                <a:solidFill>
                  <a:srgbClr val="000000"/>
                </a:solidFill>
                <a:latin typeface="Calibri"/>
                <a:ea typeface="Calibri"/>
                <a:cs typeface="Calibri"/>
                <a:sym typeface="Calibri"/>
              </a:rPr>
              <a:t>Customer Service:</a:t>
            </a:r>
            <a:endParaRPr b="1" i="0" sz="2200" u="none" cap="none" strike="noStrike">
              <a:solidFill>
                <a:srgbClr val="000000"/>
              </a:solidFill>
              <a:latin typeface="Calibri"/>
              <a:ea typeface="Calibri"/>
              <a:cs typeface="Calibri"/>
              <a:sym typeface="Calibri"/>
            </a:endParaRPr>
          </a:p>
        </p:txBody>
      </p:sp>
      <p:pic>
        <p:nvPicPr>
          <p:cNvPr id="284" name="Google Shape;284;g12fed2811aa_4_17"/>
          <p:cNvPicPr preferRelativeResize="0"/>
          <p:nvPr/>
        </p:nvPicPr>
        <p:blipFill rotWithShape="1">
          <a:blip r:embed="rId4">
            <a:alphaModFix/>
          </a:blip>
          <a:srcRect b="0" l="0" r="0" t="0"/>
          <a:stretch/>
        </p:blipFill>
        <p:spPr>
          <a:xfrm>
            <a:off x="5115875" y="2495225"/>
            <a:ext cx="1645800" cy="1202700"/>
          </a:xfrm>
          <a:prstGeom prst="roundRect">
            <a:avLst>
              <a:gd fmla="val 16667" name="adj"/>
            </a:avLst>
          </a:prstGeom>
          <a:noFill/>
          <a:ln>
            <a:noFill/>
          </a:ln>
          <a:effectLst>
            <a:outerShdw blurRad="200025" rotWithShape="0" algn="bl" dir="5400000" dist="19050">
              <a:srgbClr val="000000">
                <a:alpha val="49803"/>
              </a:srgbClr>
            </a:outerShdw>
          </a:effectLst>
        </p:spPr>
      </p:pic>
      <p:pic>
        <p:nvPicPr>
          <p:cNvPr id="285" name="Google Shape;285;g12fed2811aa_4_17"/>
          <p:cNvPicPr preferRelativeResize="0"/>
          <p:nvPr/>
        </p:nvPicPr>
        <p:blipFill rotWithShape="1">
          <a:blip r:embed="rId5">
            <a:alphaModFix/>
          </a:blip>
          <a:srcRect b="0" l="0" r="0" t="0"/>
          <a:stretch/>
        </p:blipFill>
        <p:spPr>
          <a:xfrm>
            <a:off x="9372600" y="2490650"/>
            <a:ext cx="1645800" cy="1202700"/>
          </a:xfrm>
          <a:prstGeom prst="roundRect">
            <a:avLst>
              <a:gd fmla="val 16667" name="adj"/>
            </a:avLst>
          </a:prstGeom>
          <a:noFill/>
          <a:ln>
            <a:noFill/>
          </a:ln>
          <a:effectLst>
            <a:outerShdw blurRad="200025" rotWithShape="0" algn="bl" dir="5400000" dist="19050">
              <a:srgbClr val="000000">
                <a:alpha val="49803"/>
              </a:srgbClr>
            </a:outerShdw>
          </a:effectLst>
        </p:spPr>
      </p:pic>
      <p:sp>
        <p:nvSpPr>
          <p:cNvPr id="286" name="Google Shape;286;g12fed2811aa_4_17"/>
          <p:cNvSpPr txBox="1"/>
          <p:nvPr/>
        </p:nvSpPr>
        <p:spPr>
          <a:xfrm>
            <a:off x="8302100" y="1428500"/>
            <a:ext cx="3502200" cy="861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US" sz="2200" u="none" cap="none" strike="noStrike">
                <a:solidFill>
                  <a:srgbClr val="000000"/>
                </a:solidFill>
                <a:latin typeface="Calibri"/>
                <a:ea typeface="Calibri"/>
                <a:cs typeface="Calibri"/>
                <a:sym typeface="Calibri"/>
              </a:rPr>
              <a:t>Personalized Size Recommendations:</a:t>
            </a:r>
            <a:endParaRPr b="1" i="0" sz="2200" u="none" cap="none" strike="noStrike">
              <a:solidFill>
                <a:srgbClr val="000000"/>
              </a:solidFill>
              <a:latin typeface="Calibri"/>
              <a:ea typeface="Calibri"/>
              <a:cs typeface="Calibri"/>
              <a:sym typeface="Calibri"/>
            </a:endParaRPr>
          </a:p>
        </p:txBody>
      </p:sp>
      <p:sp>
        <p:nvSpPr>
          <p:cNvPr id="287" name="Google Shape;287;g12fed2811aa_4_17"/>
          <p:cNvSpPr txBox="1"/>
          <p:nvPr>
            <p:ph idx="2" type="body"/>
          </p:nvPr>
        </p:nvSpPr>
        <p:spPr>
          <a:xfrm>
            <a:off x="271100" y="3905300"/>
            <a:ext cx="3502200" cy="246930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rmAutofit/>
          </a:bodyPr>
          <a:lstStyle/>
          <a:p>
            <a:pPr indent="-336550" lvl="0" marL="457200" rtl="0" algn="l">
              <a:lnSpc>
                <a:spcPct val="150000"/>
              </a:lnSpc>
              <a:spcBef>
                <a:spcPts val="0"/>
              </a:spcBef>
              <a:spcAft>
                <a:spcPts val="0"/>
              </a:spcAft>
              <a:buSzPts val="1700"/>
              <a:buFont typeface="Calibri"/>
              <a:buChar char="●"/>
            </a:pPr>
            <a:r>
              <a:rPr b="1" lang="en-US">
                <a:latin typeface="Calibri"/>
                <a:ea typeface="Calibri"/>
                <a:cs typeface="Calibri"/>
                <a:sym typeface="Calibri"/>
              </a:rPr>
              <a:t>Ease </a:t>
            </a:r>
            <a:r>
              <a:rPr lang="en-US" sz="1700">
                <a:latin typeface="Calibri"/>
                <a:ea typeface="Calibri"/>
                <a:cs typeface="Calibri"/>
                <a:sym typeface="Calibri"/>
              </a:rPr>
              <a:t>the tedious return process for customers.</a:t>
            </a:r>
            <a:endParaRPr sz="1700">
              <a:latin typeface="Calibri"/>
              <a:ea typeface="Calibri"/>
              <a:cs typeface="Calibri"/>
              <a:sym typeface="Calibri"/>
            </a:endParaRPr>
          </a:p>
          <a:p>
            <a:pPr indent="-336550" lvl="0" marL="457200" rtl="0" algn="l">
              <a:lnSpc>
                <a:spcPct val="150000"/>
              </a:lnSpc>
              <a:spcBef>
                <a:spcPts val="0"/>
              </a:spcBef>
              <a:spcAft>
                <a:spcPts val="0"/>
              </a:spcAft>
              <a:buSzPts val="1700"/>
              <a:buFont typeface="Calibri"/>
              <a:buChar char="●"/>
            </a:pPr>
            <a:r>
              <a:rPr lang="en-US" sz="1700">
                <a:latin typeface="Calibri"/>
                <a:ea typeface="Calibri"/>
                <a:cs typeface="Calibri"/>
                <a:sym typeface="Calibri"/>
              </a:rPr>
              <a:t>Help regain the lost reputation and increase customer faith.</a:t>
            </a:r>
            <a:endParaRPr sz="1700">
              <a:latin typeface="Calibri"/>
              <a:ea typeface="Calibri"/>
              <a:cs typeface="Calibri"/>
              <a:sym typeface="Calibri"/>
            </a:endParaRPr>
          </a:p>
          <a:p>
            <a:pPr indent="-336550" lvl="0" marL="457200" rtl="0" algn="l">
              <a:lnSpc>
                <a:spcPct val="150000"/>
              </a:lnSpc>
              <a:spcBef>
                <a:spcPts val="0"/>
              </a:spcBef>
              <a:spcAft>
                <a:spcPts val="0"/>
              </a:spcAft>
              <a:buSzPts val="1700"/>
              <a:buFont typeface="Calibri"/>
              <a:buChar char="●"/>
            </a:pPr>
            <a:r>
              <a:rPr lang="en-US" sz="1700">
                <a:latin typeface="Calibri"/>
                <a:ea typeface="Calibri"/>
                <a:cs typeface="Calibri"/>
                <a:sym typeface="Calibri"/>
              </a:rPr>
              <a:t>Increase </a:t>
            </a:r>
            <a:r>
              <a:rPr b="1" lang="en-US">
                <a:latin typeface="Calibri"/>
                <a:ea typeface="Calibri"/>
                <a:cs typeface="Calibri"/>
                <a:sym typeface="Calibri"/>
              </a:rPr>
              <a:t>customer retention</a:t>
            </a:r>
            <a:r>
              <a:rPr lang="en-US" sz="1700">
                <a:latin typeface="Calibri"/>
                <a:ea typeface="Calibri"/>
                <a:cs typeface="Calibri"/>
                <a:sym typeface="Calibri"/>
              </a:rPr>
              <a:t> rate.</a:t>
            </a:r>
            <a:endParaRPr sz="1700">
              <a:latin typeface="Calibri"/>
              <a:ea typeface="Calibri"/>
              <a:cs typeface="Calibri"/>
              <a:sym typeface="Calibri"/>
            </a:endParaRPr>
          </a:p>
        </p:txBody>
      </p:sp>
      <p:sp>
        <p:nvSpPr>
          <p:cNvPr id="288" name="Google Shape;288;g12fed2811aa_4_17"/>
          <p:cNvSpPr txBox="1"/>
          <p:nvPr/>
        </p:nvSpPr>
        <p:spPr>
          <a:xfrm>
            <a:off x="4296050" y="3867450"/>
            <a:ext cx="3502200" cy="253320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325755" lvl="0" marL="457200" marR="0" rtl="0" algn="l">
              <a:lnSpc>
                <a:spcPct val="150000"/>
              </a:lnSpc>
              <a:spcBef>
                <a:spcPts val="0"/>
              </a:spcBef>
              <a:spcAft>
                <a:spcPts val="0"/>
              </a:spcAft>
              <a:buClr>
                <a:srgbClr val="000000"/>
              </a:buClr>
              <a:buSzPts val="1530"/>
              <a:buFont typeface="Calibri"/>
              <a:buChar char="●"/>
            </a:pPr>
            <a:r>
              <a:rPr i="0" lang="en-US" sz="1700" u="none" cap="none" strike="noStrike">
                <a:solidFill>
                  <a:schemeClr val="dk1"/>
                </a:solidFill>
                <a:latin typeface="Calibri"/>
                <a:ea typeface="Calibri"/>
                <a:cs typeface="Calibri"/>
                <a:sym typeface="Calibri"/>
              </a:rPr>
              <a:t>Increase</a:t>
            </a:r>
            <a:r>
              <a:rPr b="1" lang="en-US" sz="17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efficiency</a:t>
            </a:r>
            <a:r>
              <a:rPr i="0" lang="en-US" sz="1800" u="none" cap="none" strike="noStrike">
                <a:solidFill>
                  <a:schemeClr val="dk1"/>
                </a:solidFill>
                <a:latin typeface="Calibri"/>
                <a:ea typeface="Calibri"/>
                <a:cs typeface="Calibri"/>
                <a:sym typeface="Calibri"/>
              </a:rPr>
              <a:t> </a:t>
            </a:r>
            <a:r>
              <a:rPr i="0" lang="en-US" sz="1700" u="none" cap="none" strike="noStrike">
                <a:solidFill>
                  <a:schemeClr val="dk1"/>
                </a:solidFill>
                <a:latin typeface="Calibri"/>
                <a:ea typeface="Calibri"/>
                <a:cs typeface="Calibri"/>
                <a:sym typeface="Calibri"/>
              </a:rPr>
              <a:t>in recording customer issues.</a:t>
            </a:r>
            <a:endParaRPr i="0" sz="1700" u="none" cap="none" strike="noStrike">
              <a:solidFill>
                <a:schemeClr val="dk1"/>
              </a:solidFill>
              <a:latin typeface="Calibri"/>
              <a:ea typeface="Calibri"/>
              <a:cs typeface="Calibri"/>
              <a:sym typeface="Calibri"/>
            </a:endParaRPr>
          </a:p>
          <a:p>
            <a:pPr indent="-336550" lvl="0" marL="457200" marR="0" rtl="0" algn="l">
              <a:lnSpc>
                <a:spcPct val="150000"/>
              </a:lnSpc>
              <a:spcBef>
                <a:spcPts val="0"/>
              </a:spcBef>
              <a:spcAft>
                <a:spcPts val="0"/>
              </a:spcAft>
              <a:buClr>
                <a:schemeClr val="dk1"/>
              </a:buClr>
              <a:buSzPts val="1700"/>
              <a:buFont typeface="Calibri"/>
              <a:buChar char="●"/>
            </a:pPr>
            <a:r>
              <a:rPr i="0" lang="en-US" sz="1700" u="none" cap="none" strike="noStrike">
                <a:solidFill>
                  <a:schemeClr val="dk1"/>
                </a:solidFill>
                <a:latin typeface="Calibri"/>
                <a:ea typeface="Calibri"/>
                <a:cs typeface="Calibri"/>
                <a:sym typeface="Calibri"/>
              </a:rPr>
              <a:t>Improve the customers shopping </a:t>
            </a:r>
            <a:r>
              <a:rPr b="1" lang="en-US" sz="1800">
                <a:solidFill>
                  <a:schemeClr val="dk1"/>
                </a:solidFill>
                <a:latin typeface="Calibri"/>
                <a:ea typeface="Calibri"/>
                <a:cs typeface="Calibri"/>
                <a:sym typeface="Calibri"/>
              </a:rPr>
              <a:t>experience</a:t>
            </a:r>
            <a:r>
              <a:rPr i="0" lang="en-US" sz="1700" u="none" cap="none" strike="noStrike">
                <a:solidFill>
                  <a:schemeClr val="dk1"/>
                </a:solidFill>
                <a:latin typeface="Calibri"/>
                <a:ea typeface="Calibri"/>
                <a:cs typeface="Calibri"/>
                <a:sym typeface="Calibri"/>
              </a:rPr>
              <a:t>.</a:t>
            </a:r>
            <a:endParaRPr i="0" sz="1700" u="none" cap="none" strike="noStrike">
              <a:solidFill>
                <a:schemeClr val="dk1"/>
              </a:solidFill>
              <a:latin typeface="Calibri"/>
              <a:ea typeface="Calibri"/>
              <a:cs typeface="Calibri"/>
              <a:sym typeface="Calibri"/>
            </a:endParaRPr>
          </a:p>
          <a:p>
            <a:pPr indent="-336550" lvl="0" marL="457200" marR="0" rtl="0" algn="l">
              <a:lnSpc>
                <a:spcPct val="150000"/>
              </a:lnSpc>
              <a:spcBef>
                <a:spcPts val="0"/>
              </a:spcBef>
              <a:spcAft>
                <a:spcPts val="0"/>
              </a:spcAft>
              <a:buClr>
                <a:schemeClr val="dk1"/>
              </a:buClr>
              <a:buSzPts val="1700"/>
              <a:buFont typeface="Calibri"/>
              <a:buChar char="●"/>
            </a:pPr>
            <a:r>
              <a:rPr i="0" lang="en-US" sz="1700" u="none" cap="none" strike="noStrike">
                <a:solidFill>
                  <a:schemeClr val="dk1"/>
                </a:solidFill>
                <a:latin typeface="Calibri"/>
                <a:ea typeface="Calibri"/>
                <a:cs typeface="Calibri"/>
                <a:sym typeface="Calibri"/>
              </a:rPr>
              <a:t>Reduce the dependency on manual customer support personnel.</a:t>
            </a:r>
            <a:endParaRPr i="0" sz="1700" u="none" cap="none" strike="noStrike">
              <a:solidFill>
                <a:schemeClr val="dk1"/>
              </a:solidFill>
              <a:latin typeface="Calibri"/>
              <a:ea typeface="Calibri"/>
              <a:cs typeface="Calibri"/>
              <a:sym typeface="Calibri"/>
            </a:endParaRPr>
          </a:p>
        </p:txBody>
      </p:sp>
      <p:sp>
        <p:nvSpPr>
          <p:cNvPr id="289" name="Google Shape;289;g12fed2811aa_4_17"/>
          <p:cNvSpPr txBox="1"/>
          <p:nvPr/>
        </p:nvSpPr>
        <p:spPr>
          <a:xfrm>
            <a:off x="8302100" y="3867450"/>
            <a:ext cx="3502200" cy="246930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336550" lvl="0" marL="457200" marR="0" rtl="0" algn="l">
              <a:lnSpc>
                <a:spcPct val="150000"/>
              </a:lnSpc>
              <a:spcBef>
                <a:spcPts val="0"/>
              </a:spcBef>
              <a:spcAft>
                <a:spcPts val="0"/>
              </a:spcAft>
              <a:buClr>
                <a:schemeClr val="dk1"/>
              </a:buClr>
              <a:buSzPts val="1700"/>
              <a:buFont typeface="Calibri"/>
              <a:buChar char="●"/>
            </a:pPr>
            <a:r>
              <a:rPr i="0" lang="en-US" sz="1700" u="none" cap="none" strike="noStrike">
                <a:solidFill>
                  <a:schemeClr val="dk1"/>
                </a:solidFill>
                <a:latin typeface="Calibri"/>
                <a:ea typeface="Calibri"/>
                <a:cs typeface="Calibri"/>
                <a:sym typeface="Calibri"/>
              </a:rPr>
              <a:t>Provide us an edge over our competitors who currently do not have this feature.</a:t>
            </a:r>
            <a:endParaRPr i="0" sz="1700" u="none" cap="none" strike="noStrike">
              <a:solidFill>
                <a:schemeClr val="dk1"/>
              </a:solidFill>
              <a:latin typeface="Calibri"/>
              <a:ea typeface="Calibri"/>
              <a:cs typeface="Calibri"/>
              <a:sym typeface="Calibri"/>
            </a:endParaRPr>
          </a:p>
          <a:p>
            <a:pPr indent="-336550" lvl="0" marL="457200" marR="0" rtl="0" algn="l">
              <a:lnSpc>
                <a:spcPct val="150000"/>
              </a:lnSpc>
              <a:spcBef>
                <a:spcPts val="0"/>
              </a:spcBef>
              <a:spcAft>
                <a:spcPts val="0"/>
              </a:spcAft>
              <a:buClr>
                <a:schemeClr val="dk1"/>
              </a:buClr>
              <a:buSzPts val="1700"/>
              <a:buFont typeface="Calibri"/>
              <a:buChar char="●"/>
            </a:pPr>
            <a:r>
              <a:rPr i="0" lang="en-US" sz="1700" u="none" cap="none" strike="noStrike">
                <a:solidFill>
                  <a:schemeClr val="dk1"/>
                </a:solidFill>
                <a:latin typeface="Calibri"/>
                <a:ea typeface="Calibri"/>
                <a:cs typeface="Calibri"/>
                <a:sym typeface="Calibri"/>
              </a:rPr>
              <a:t>Ease the shopping experience for customers.</a:t>
            </a:r>
            <a:endParaRPr i="0" sz="1700" u="none" cap="none" strike="noStrike">
              <a:solidFill>
                <a:schemeClr val="dk1"/>
              </a:solidFill>
              <a:latin typeface="Calibri"/>
              <a:ea typeface="Calibri"/>
              <a:cs typeface="Calibri"/>
              <a:sym typeface="Calibri"/>
            </a:endParaRPr>
          </a:p>
          <a:p>
            <a:pPr indent="-336550" lvl="0" marL="457200" marR="0" rtl="0" algn="l">
              <a:lnSpc>
                <a:spcPct val="150000"/>
              </a:lnSpc>
              <a:spcBef>
                <a:spcPts val="0"/>
              </a:spcBef>
              <a:spcAft>
                <a:spcPts val="0"/>
              </a:spcAft>
              <a:buClr>
                <a:srgbClr val="000000"/>
              </a:buClr>
              <a:buSzPts val="1700"/>
              <a:buFont typeface="Calibri"/>
              <a:buChar char="●"/>
            </a:pPr>
            <a:r>
              <a:rPr i="0" lang="en-US" sz="1700" u="none" cap="none" strike="noStrike">
                <a:solidFill>
                  <a:schemeClr val="dk1"/>
                </a:solidFill>
                <a:latin typeface="Calibri"/>
                <a:ea typeface="Calibri"/>
                <a:cs typeface="Calibri"/>
                <a:sym typeface="Calibri"/>
              </a:rPr>
              <a:t>Increase in </a:t>
            </a:r>
            <a:r>
              <a:rPr b="1" lang="en-US" sz="1800">
                <a:solidFill>
                  <a:schemeClr val="dk1"/>
                </a:solidFill>
                <a:latin typeface="Calibri"/>
                <a:ea typeface="Calibri"/>
                <a:cs typeface="Calibri"/>
                <a:sym typeface="Calibri"/>
              </a:rPr>
              <a:t>customer satisfaction</a:t>
            </a:r>
            <a:r>
              <a:rPr i="0" lang="en-US" sz="1700" u="none" cap="none" strike="noStrike">
                <a:solidFill>
                  <a:schemeClr val="dk1"/>
                </a:solidFill>
                <a:latin typeface="Calibri"/>
                <a:ea typeface="Calibri"/>
                <a:cs typeface="Calibri"/>
                <a:sym typeface="Calibri"/>
              </a:rPr>
              <a:t>.</a:t>
            </a:r>
            <a:endParaRPr i="0" sz="1700" u="none" cap="none" strike="noStrike">
              <a:solidFill>
                <a:schemeClr val="dk1"/>
              </a:solidFill>
              <a:latin typeface="Calibri"/>
              <a:ea typeface="Calibri"/>
              <a:cs typeface="Calibri"/>
              <a:sym typeface="Calibri"/>
            </a:endParaRPr>
          </a:p>
        </p:txBody>
      </p:sp>
      <p:cxnSp>
        <p:nvCxnSpPr>
          <p:cNvPr id="290" name="Google Shape;290;g12fed2811aa_4_17"/>
          <p:cNvCxnSpPr/>
          <p:nvPr/>
        </p:nvCxnSpPr>
        <p:spPr>
          <a:xfrm>
            <a:off x="3928100" y="3213750"/>
            <a:ext cx="9300" cy="282810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000000">
                <a:alpha val="49803"/>
              </a:srgbClr>
            </a:outerShdw>
          </a:effectLst>
        </p:spPr>
      </p:cxnSp>
      <p:cxnSp>
        <p:nvCxnSpPr>
          <p:cNvPr id="291" name="Google Shape;291;g12fed2811aa_4_17"/>
          <p:cNvCxnSpPr/>
          <p:nvPr/>
        </p:nvCxnSpPr>
        <p:spPr>
          <a:xfrm>
            <a:off x="8042900" y="3213750"/>
            <a:ext cx="9300" cy="282810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000000">
                <a:alpha val="49803"/>
              </a:srgbClr>
            </a:outerShdw>
          </a:effectLst>
        </p:spPr>
      </p:cxn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rush">
  <a:themeElements>
    <a:clrScheme name="Custom 17">
      <a:dk1>
        <a:srgbClr val="000000"/>
      </a:dk1>
      <a:lt1>
        <a:srgbClr val="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2022-05-22T23:26:01Z</dcterms:created>
  <dc:creator>Sai Sneha Guduru</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